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1" r:id="rId5"/>
    <p:sldId id="259" r:id="rId6"/>
    <p:sldId id="260" r:id="rId7"/>
    <p:sldId id="257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Второстепенные члены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Упражнения из учебника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Обстоятельство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Выборочный диктант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Блиц-опрос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Назовите виды предложений по цели высказывания.</a:t>
            </a:r>
          </a:p>
          <a:p>
            <a:r>
              <a:rPr lang="ru-RU" dirty="0" smtClean="0"/>
              <a:t>Каким может быть предложение по интонации?</a:t>
            </a:r>
          </a:p>
          <a:p>
            <a:r>
              <a:rPr lang="ru-RU" dirty="0" smtClean="0"/>
              <a:t>Что составляет грамматическую основу предложения?</a:t>
            </a:r>
          </a:p>
          <a:p>
            <a:r>
              <a:rPr lang="ru-RU" dirty="0" smtClean="0"/>
              <a:t>Когда между подлежащим и сказуемым ставится тире?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Найдите в школьном толковом словаре значения слов </a:t>
            </a:r>
            <a:r>
              <a:rPr lang="ru-RU" b="1" i="1" dirty="0" smtClean="0"/>
              <a:t>изморось, сувенир, фауна, флора.</a:t>
            </a:r>
            <a:endParaRPr lang="ru-RU" dirty="0" smtClean="0"/>
          </a:p>
          <a:p>
            <a:r>
              <a:rPr lang="ru-RU" dirty="0" smtClean="0"/>
              <a:t>Запишите по образцу: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Изморось …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 называются предложения, состоящие только из главных членов?</a:t>
            </a:r>
          </a:p>
          <a:p>
            <a:r>
              <a:rPr lang="ru-RU" dirty="0" smtClean="0"/>
              <a:t>Какие предложения называются распространенными?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Цифровой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Наступила весна.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Побежали ручьи, зажурчали.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Появилась первая травка.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Распускаются почки.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Скоро покажутся первые листочки.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Птички весело щебечут.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Появились золотые одуванчики.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Код:1-распространенное </a:t>
            </a:r>
            <a:r>
              <a:rPr lang="ru-RU" dirty="0" smtClean="0"/>
              <a:t>предложение</a:t>
            </a:r>
          </a:p>
          <a:p>
            <a:pPr>
              <a:buNone/>
            </a:pPr>
            <a:r>
              <a:rPr lang="ru-RU" dirty="0" smtClean="0"/>
              <a:t>        2-нераспространенное предложение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Групповая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Таблица </a:t>
            </a:r>
            <a:r>
              <a:rPr lang="ru-RU" b="1" dirty="0" smtClean="0"/>
              <a:t>«Второстепенные члены предложения»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1052736"/>
          <a:ext cx="878497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160240"/>
                <a:gridCol w="2304256"/>
                <a:gridCol w="2448272"/>
              </a:tblGrid>
              <a:tr h="370840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дополнение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определение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обстоятельство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От какого слова зависит?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Что обозначает?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На какие вопросы отвечает?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Чем может быть</a:t>
                      </a:r>
                      <a:r>
                        <a:rPr lang="ru-RU" sz="2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выражено?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Подчеркните грамматические основы и дополнения.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Вечером развели мы костер.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Яркий огонь костра осветил поляну.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Капельки росы зажигают в траве первые лучи солнца.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Кудри берез расчесывает ветер.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и запишите предложения по данным схемам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________   ___________   _ _ _ _ _    _ _ _ _ _ .</a:t>
            </a:r>
          </a:p>
          <a:p>
            <a:r>
              <a:rPr lang="ru-RU" sz="800" dirty="0" smtClean="0"/>
              <a:t> </a:t>
            </a:r>
            <a:r>
              <a:rPr lang="ru-RU" sz="800" dirty="0" smtClean="0"/>
              <a:t>                                                  __________________________________</a:t>
            </a:r>
          </a:p>
          <a:p>
            <a:endParaRPr lang="ru-RU" dirty="0" smtClean="0"/>
          </a:p>
          <a:p>
            <a:r>
              <a:rPr lang="ru-RU" dirty="0" smtClean="0"/>
              <a:t>_ _ _ _ _     _ _ _ _ _  __________  _________ .</a:t>
            </a:r>
          </a:p>
          <a:p>
            <a:r>
              <a:rPr lang="ru-RU" sz="800" dirty="0" smtClean="0"/>
              <a:t> </a:t>
            </a:r>
            <a:r>
              <a:rPr lang="ru-RU" sz="800" dirty="0" smtClean="0"/>
              <a:t>                                                                                                ______________________________</a:t>
            </a:r>
            <a:endParaRPr lang="ru-RU" sz="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204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Второстепенные члены предложения</vt:lpstr>
      <vt:lpstr>Блиц-опрос</vt:lpstr>
      <vt:lpstr>Слайд 3</vt:lpstr>
      <vt:lpstr>Слайд 4</vt:lpstr>
      <vt:lpstr>Цифровой диктант</vt:lpstr>
      <vt:lpstr>Групповая работа</vt:lpstr>
      <vt:lpstr> Таблица «Второстепенные члены предложения» </vt:lpstr>
      <vt:lpstr>Подчеркните грамматические основы и дополнения.</vt:lpstr>
      <vt:lpstr>Составьте и запишите предложения по данным схемам</vt:lpstr>
      <vt:lpstr>Определение </vt:lpstr>
      <vt:lpstr>Обстоятельство 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Второстепенные члены предложения</dc:title>
  <dc:creator>катя</dc:creator>
  <cp:lastModifiedBy>катя</cp:lastModifiedBy>
  <cp:revision>5</cp:revision>
  <dcterms:created xsi:type="dcterms:W3CDTF">2014-11-10T17:46:09Z</dcterms:created>
  <dcterms:modified xsi:type="dcterms:W3CDTF">2014-11-10T20:13:04Z</dcterms:modified>
</cp:coreProperties>
</file>