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4" r:id="rId1"/>
  </p:sldMasterIdLst>
  <p:sldIdLst>
    <p:sldId id="256" r:id="rId2"/>
    <p:sldId id="257" r:id="rId3"/>
    <p:sldId id="265" r:id="rId4"/>
    <p:sldId id="258" r:id="rId5"/>
    <p:sldId id="259" r:id="rId6"/>
    <p:sldId id="266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E2B6-B317-49A2-AD13-671CFB8F529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ECE-BD24-4BAA-925B-0DB162476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E2B6-B317-49A2-AD13-671CFB8F529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ECE-BD24-4BAA-925B-0DB162476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E2B6-B317-49A2-AD13-671CFB8F529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ECE-BD24-4BAA-925B-0DB162476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E2B6-B317-49A2-AD13-671CFB8F529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ECE-BD24-4BAA-925B-0DB162476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E2B6-B317-49A2-AD13-671CFB8F529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ECE-BD24-4BAA-925B-0DB162476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E2B6-B317-49A2-AD13-671CFB8F529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ECE-BD24-4BAA-925B-0DB162476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E2B6-B317-49A2-AD13-671CFB8F529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ECE-BD24-4BAA-925B-0DB162476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E2B6-B317-49A2-AD13-671CFB8F529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ECE-BD24-4BAA-925B-0DB162476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E2B6-B317-49A2-AD13-671CFB8F529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ECE-BD24-4BAA-925B-0DB162476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E2B6-B317-49A2-AD13-671CFB8F529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ECE-BD24-4BAA-925B-0DB162476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AE2B6-B317-49A2-AD13-671CFB8F529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69ECE-BD24-4BAA-925B-0DB162476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AE2B6-B317-49A2-AD13-671CFB8F5293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69ECE-BD24-4BAA-925B-0DB162476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Проектные технологии в работе с семьей, имеющей ребенка с ограниченными возможностями развития  в дошкольном учреждении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Арсиенко Татьяна Владимировна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учитель- дефектолог МБДОУ»Детский сад №5 комбинированного вида»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Г.Сосновый Бор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Группа для детей со сложными нарушениями в развитии 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своевременная систематическая психолого-педагогическая и коррекционная помощь детям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консультативно-методическая поддержка родителей в организации воспитания и обучения ребенка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социальная адаптация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предпосылок  учебной деятельности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Взаимодействие с семьей учителя- дефектолога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Содержимое 6" descr="DSC042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25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latin typeface="Monotype Corsiva" pitchFamily="66" charset="0"/>
              </a:rPr>
              <a:t>Включение семьи в жизнь ребенка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13" name="Содержимое 12" descr="DSC046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8" name="Содержимое 7" descr="DSC0557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2775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 проектов – инновационная  форма работы  с родителями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SC028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4162524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2708921"/>
            <a:ext cx="3008313" cy="20882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Monotype Corsiva" pitchFamily="66" charset="0"/>
              </a:rPr>
              <a:t>«</a:t>
            </a:r>
            <a:r>
              <a:rPr lang="ru-RU" sz="3200" b="1" dirty="0" smtClean="0">
                <a:solidFill>
                  <a:srgbClr val="0000CC"/>
                </a:solidFill>
                <a:latin typeface="Segoe Script" pitchFamily="34" charset="0"/>
              </a:rPr>
              <a:t>Вместе дружная семья» </a:t>
            </a:r>
            <a:endParaRPr lang="ru-RU" sz="3200" dirty="0" smtClean="0">
              <a:solidFill>
                <a:srgbClr val="0000CC"/>
              </a:solidFill>
              <a:latin typeface="Segoe Script" pitchFamily="34" charset="0"/>
            </a:endParaRPr>
          </a:p>
          <a:p>
            <a:pPr algn="ctr"/>
            <a:endParaRPr lang="ru-RU" sz="3200" dirty="0">
              <a:latin typeface="Monotype Corsiva" pitchFamily="66" charset="0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Метод проектов-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способ взаимодействия с окружающей ребенка средой, поэтапная практическая деятельность по достижению поставленной цели.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Особый механизм взаимодействия семьи и дошкольного учреждения.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Родители: источник информации, поддержка , участник образовательного процесса.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Учитель- дефектолог: развивает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повышает профессиональную компетентность.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Ребенок: свободная творческая личность.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  <a:latin typeface="Monotype Corsiva" pitchFamily="66" charset="0"/>
              </a:rPr>
              <a:t>Вместе дружная семья</a:t>
            </a:r>
            <a:endParaRPr lang="ru-RU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предлагаемый проект направлен на интенсификацию работы с семьей на основе  двустороннего воздействия.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укрепить взаимодействие субъектов воспитания  с ограниченными возможностями развития в совместной реализации образовательного процесса через нетрадиционные формы работы.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Вечер дружной семьи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5" name="Содержимое 14" descr="DSC031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6" name="Содержимое 15" descr="DSC031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Совместная деятельность сближает родителей и детей, учит взаимопониманию, доверию, делает их настоящими партнерами. </a:t>
            </a:r>
          </a:p>
        </p:txBody>
      </p:sp>
      <p:pic>
        <p:nvPicPr>
          <p:cNvPr id="15" name="Содержимое 14" descr="DSC034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5760640" cy="35283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oektnaya_deyatelnost_v_dou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proektnaya_deyatelnost_v_dou</Template>
  <TotalTime>366</TotalTime>
  <Words>180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proektnaya_deyatelnost_v_dou</vt:lpstr>
      <vt:lpstr>  Проектные технологии в работе с семьей, имеющей ребенка с ограниченными возможностями развития  в дошкольном учреждении   </vt:lpstr>
      <vt:lpstr>Группа для детей со сложными нарушениями в развитии </vt:lpstr>
      <vt:lpstr>Взаимодействие с семьей учителя- дефектолога</vt:lpstr>
      <vt:lpstr>Включение семьи в жизнь ребенка</vt:lpstr>
      <vt:lpstr>Метод проектов – инновационная  форма работы  с родителями</vt:lpstr>
      <vt:lpstr>Метод проектов- это способ взаимодействия с окружающей ребенка средой, поэтапная практическая деятельность по достижению поставленной цели. </vt:lpstr>
      <vt:lpstr>Вместе дружная семья</vt:lpstr>
      <vt:lpstr>Вечер дружной семьи</vt:lpstr>
      <vt:lpstr>Совместная деятельность сближает родителей и детей, учит взаимопониманию, доверию, делает их настоящими партнерами.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Проектные технологии в работе с семьей, имеющей ребенка с ограниченными возможностями развития  в дошкольном учреждении</dc:title>
  <dc:creator>7Я</dc:creator>
  <cp:lastModifiedBy>7Я</cp:lastModifiedBy>
  <cp:revision>48</cp:revision>
  <dcterms:created xsi:type="dcterms:W3CDTF">2012-10-14T13:19:38Z</dcterms:created>
  <dcterms:modified xsi:type="dcterms:W3CDTF">2013-02-19T19:31:46Z</dcterms:modified>
</cp:coreProperties>
</file>