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4" r:id="rId9"/>
    <p:sldId id="267" r:id="rId10"/>
    <p:sldId id="263" r:id="rId11"/>
    <p:sldId id="268" r:id="rId12"/>
    <p:sldId id="266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357298"/>
            <a:ext cx="6172200" cy="1785950"/>
          </a:xfrm>
        </p:spPr>
        <p:txBody>
          <a:bodyPr/>
          <a:lstStyle/>
          <a:p>
            <a:r>
              <a:rPr lang="tt-RU" dirty="0" smtClean="0"/>
              <a:t>Игелекле бул</a:t>
            </a:r>
            <a:r>
              <a:rPr lang="tt-RU" smtClean="0"/>
              <a:t>, </a:t>
            </a:r>
            <a:r>
              <a:rPr lang="tt-RU" smtClean="0"/>
              <a:t>бала!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071942"/>
            <a:ext cx="6172200" cy="1285884"/>
          </a:xfrm>
        </p:spPr>
        <p:txBody>
          <a:bodyPr>
            <a:normAutofit lnSpcReduction="10000"/>
          </a:bodyPr>
          <a:lstStyle/>
          <a:p>
            <a:r>
              <a:rPr lang="tt-RU" dirty="0" smtClean="0"/>
              <a:t>6 г сыйныфы</a:t>
            </a:r>
          </a:p>
          <a:p>
            <a:r>
              <a:rPr lang="tt-RU" dirty="0" smtClean="0"/>
              <a:t>Татар </a:t>
            </a:r>
            <a:r>
              <a:rPr lang="tt-RU" dirty="0" smtClean="0"/>
              <a:t> </a:t>
            </a:r>
            <a:r>
              <a:rPr lang="tt-RU" dirty="0" smtClean="0"/>
              <a:t>теле </a:t>
            </a:r>
            <a:r>
              <a:rPr lang="tt-RU" dirty="0" smtClean="0"/>
              <a:t>дәресе</a:t>
            </a:r>
            <a:endParaRPr lang="tt-RU" dirty="0" smtClean="0"/>
          </a:p>
          <a:p>
            <a:r>
              <a:rPr lang="tt-RU" dirty="0" smtClean="0"/>
              <a:t>Укытучы: 1 нче категорияле татар теле укытучысы </a:t>
            </a:r>
            <a:r>
              <a:rPr lang="tt-RU" dirty="0" smtClean="0"/>
              <a:t>Әхмәдуллина </a:t>
            </a:r>
            <a:r>
              <a:rPr lang="tt-RU" dirty="0" smtClean="0"/>
              <a:t>Р. Ф.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3600" b="1" dirty="0" smtClean="0"/>
              <a:t>Тәрҗемә итеп  яз!</a:t>
            </a:r>
            <a:endParaRPr lang="ru-RU" sz="36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t-RU" sz="3600" b="1" dirty="0" smtClean="0"/>
              <a:t>Тукталыш </a:t>
            </a:r>
            <a:r>
              <a:rPr lang="tt-RU" sz="3600" dirty="0" smtClean="0"/>
              <a:t>- остановка</a:t>
            </a:r>
          </a:p>
          <a:p>
            <a:r>
              <a:rPr lang="tt-RU" sz="3600" b="1" dirty="0" smtClean="0"/>
              <a:t>Алгы урыннар </a:t>
            </a:r>
            <a:r>
              <a:rPr lang="tt-RU" sz="3600" dirty="0" smtClean="0"/>
              <a:t>- передние места</a:t>
            </a:r>
            <a:endParaRPr lang="ru-RU" sz="3600" dirty="0" smtClean="0"/>
          </a:p>
          <a:p>
            <a:r>
              <a:rPr lang="tt-RU" sz="3600" b="1" dirty="0" smtClean="0"/>
              <a:t>Картлар өчен - </a:t>
            </a:r>
            <a:r>
              <a:rPr lang="tt-RU" sz="3600" dirty="0" smtClean="0"/>
              <a:t>для пожилых</a:t>
            </a:r>
            <a:endParaRPr lang="ru-RU" sz="3600" dirty="0" smtClean="0"/>
          </a:p>
          <a:p>
            <a:r>
              <a:rPr lang="tt-RU" sz="3600" b="1" dirty="0" smtClean="0"/>
              <a:t>Як-якка </a:t>
            </a:r>
            <a:r>
              <a:rPr lang="tt-RU" sz="3600" dirty="0" smtClean="0"/>
              <a:t>- по сторонам</a:t>
            </a:r>
            <a:endParaRPr lang="ru-RU" sz="3600" dirty="0" smtClean="0"/>
          </a:p>
          <a:p>
            <a:r>
              <a:rPr lang="tt-RU" sz="3600" b="1" dirty="0" smtClean="0"/>
              <a:t>Буш уры</a:t>
            </a:r>
            <a:r>
              <a:rPr lang="tt-RU" sz="3600" dirty="0" smtClean="0"/>
              <a:t>н - свободное место</a:t>
            </a:r>
          </a:p>
          <a:p>
            <a:r>
              <a:rPr lang="ru-RU" sz="3600" dirty="0" smtClean="0"/>
              <a:t> </a:t>
            </a:r>
            <a:r>
              <a:rPr lang="tt-RU" sz="3600" b="1" dirty="0" smtClean="0"/>
              <a:t>Игелекле</a:t>
            </a:r>
            <a:r>
              <a:rPr lang="tt-RU" sz="3600" dirty="0" smtClean="0"/>
              <a:t>   (миһербанлы, яхшы күңелле) - добрый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 Б</a:t>
            </a:r>
            <a:r>
              <a:rPr lang="tt-RU" sz="4000" b="1" dirty="0" smtClean="0"/>
              <a:t>у раслау дөресме?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t-RU" sz="3600" b="1" dirty="0" smtClean="0"/>
              <a:t>Трамвайда кеше күп түгел иде </a:t>
            </a:r>
            <a:endParaRPr lang="ru-RU" sz="3600" b="1" dirty="0" smtClean="0"/>
          </a:p>
          <a:p>
            <a:r>
              <a:rPr lang="tt-RU" sz="3600" b="1" dirty="0" smtClean="0"/>
              <a:t>Вагонның арткы урыннары балалар һәм картлар өчен. </a:t>
            </a:r>
            <a:endParaRPr lang="ru-RU" sz="3600" b="1" dirty="0" smtClean="0"/>
          </a:p>
          <a:p>
            <a:r>
              <a:rPr lang="tt-RU" sz="3600" b="1" dirty="0" smtClean="0"/>
              <a:t>Тукталышта трамвайга әби керде.</a:t>
            </a:r>
            <a:endParaRPr lang="ru-RU" sz="3600" b="1" dirty="0" smtClean="0"/>
          </a:p>
          <a:p>
            <a:r>
              <a:rPr lang="tt-RU" sz="3600" b="1" dirty="0" smtClean="0"/>
              <a:t>Апа як-якка карады.</a:t>
            </a:r>
          </a:p>
          <a:p>
            <a:r>
              <a:rPr lang="tt-RU" sz="3600" b="1" dirty="0" smtClean="0"/>
              <a:t> Илдар апага урын бирде.</a:t>
            </a:r>
            <a:endParaRPr lang="ru-RU" sz="3600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Текст </a:t>
            </a:r>
            <a:r>
              <a:rPr lang="ru-RU" sz="3600" b="1" dirty="0" err="1" smtClean="0"/>
              <a:t>буенча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сораулар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Autofit/>
          </a:bodyPr>
          <a:lstStyle/>
          <a:p>
            <a:r>
              <a:rPr lang="tt-RU" sz="3200" b="1" dirty="0" smtClean="0"/>
              <a:t>Трамвайда кеше күп идеме?</a:t>
            </a:r>
            <a:endParaRPr lang="ru-RU" sz="3200" b="1" dirty="0" smtClean="0"/>
          </a:p>
          <a:p>
            <a:r>
              <a:rPr lang="tt-RU" sz="3200" b="1" dirty="0" smtClean="0"/>
              <a:t>Илдар  утырып бардымы?</a:t>
            </a:r>
            <a:endParaRPr lang="ru-RU" sz="3200" b="1" dirty="0" smtClean="0"/>
          </a:p>
          <a:p>
            <a:r>
              <a:rPr lang="tt-RU" sz="3200" b="1" dirty="0" smtClean="0"/>
              <a:t>Тукталышта трамвайга кем керде?</a:t>
            </a:r>
            <a:endParaRPr lang="ru-RU" sz="3200" b="1" dirty="0" smtClean="0"/>
          </a:p>
          <a:p>
            <a:r>
              <a:rPr lang="tt-RU" sz="3200" b="1" dirty="0" smtClean="0"/>
              <a:t>Ул кая карады?</a:t>
            </a:r>
            <a:endParaRPr lang="ru-RU" sz="3200" b="1" dirty="0" smtClean="0"/>
          </a:p>
          <a:p>
            <a:r>
              <a:rPr lang="tt-RU" sz="3200" b="1" dirty="0" smtClean="0"/>
              <a:t>Буш урыннар бар идеме?</a:t>
            </a:r>
            <a:endParaRPr lang="ru-RU" sz="3200" b="1" dirty="0" smtClean="0"/>
          </a:p>
          <a:p>
            <a:r>
              <a:rPr lang="tt-RU" sz="3200" b="1" dirty="0" smtClean="0"/>
              <a:t>Илдар нишләде? Ул апага нәрсә диде?</a:t>
            </a:r>
            <a:endParaRPr lang="ru-RU" sz="3200" b="1" dirty="0" smtClean="0"/>
          </a:p>
          <a:p>
            <a:r>
              <a:rPr lang="tt-RU" sz="3200" b="1" dirty="0" smtClean="0"/>
              <a:t> Апа нишләде?  Ул баласына нәрсә диде?</a:t>
            </a:r>
            <a:endParaRPr lang="ru-RU" sz="3200" b="1" dirty="0" smtClean="0"/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b="1" dirty="0" smtClean="0"/>
              <a:t>Төшеп калган сүзләрне куегыз.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t-RU" sz="3200" b="1" dirty="0" smtClean="0"/>
              <a:t>Тукталышта ...  күп иде. Вагонның    алгы  ...  өлкәннәр өчен. Трамвайга ...  керде.    ... юк иде.   ...  аны күрде дә ... бирде. Апа ... әйтте һәм аның  урынына ... .</a:t>
            </a:r>
          </a:p>
          <a:p>
            <a:endParaRPr lang="ru-RU" sz="2800" dirty="0" smtClean="0"/>
          </a:p>
          <a:p>
            <a:r>
              <a:rPr lang="tt-RU" sz="2800" b="1" dirty="0" smtClean="0">
                <a:solidFill>
                  <a:srgbClr val="FF0000"/>
                </a:solidFill>
              </a:rPr>
              <a:t>(</a:t>
            </a:r>
            <a:r>
              <a:rPr lang="tt-RU" sz="3000" b="1" dirty="0" smtClean="0">
                <a:solidFill>
                  <a:srgbClr val="FF0000"/>
                </a:solidFill>
              </a:rPr>
              <a:t>урыннар,  бала күтәргән апа, Илдар, кеше, урын, утыр, рәхмәт, буш урын)</a:t>
            </a:r>
            <a:endParaRPr lang="ru-RU" sz="3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t-RU" sz="3600" b="1" dirty="0" smtClean="0"/>
              <a:t>Җөмләләр төзе</a:t>
            </a:r>
            <a:endParaRPr lang="ru-RU" sz="36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t-RU" sz="3600" b="1" dirty="0" smtClean="0"/>
              <a:t>Урын бирә</a:t>
            </a:r>
          </a:p>
          <a:p>
            <a:r>
              <a:rPr lang="tt-RU" sz="3600" b="1" dirty="0" smtClean="0"/>
              <a:t>Керергә булыша</a:t>
            </a:r>
          </a:p>
          <a:p>
            <a:r>
              <a:rPr lang="tt-RU" sz="3600" b="1" dirty="0" smtClean="0"/>
              <a:t>Чыгарга булыша</a:t>
            </a:r>
          </a:p>
          <a:p>
            <a:r>
              <a:rPr lang="tt-RU" sz="3600" b="1" dirty="0" smtClean="0"/>
              <a:t>Кычкырып сөйләшми</a:t>
            </a:r>
          </a:p>
          <a:p>
            <a:r>
              <a:rPr lang="tt-RU" sz="3600" b="1" dirty="0" smtClean="0"/>
              <a:t>Башкаларга комачауламый</a:t>
            </a:r>
          </a:p>
          <a:p>
            <a:r>
              <a:rPr lang="tt-RU" sz="3600" b="1" dirty="0" smtClean="0"/>
              <a:t>Тотынып басып тора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b="1" dirty="0" smtClean="0"/>
              <a:t>Рәсем буенча сорауларга җавап бир</a:t>
            </a:r>
            <a:endParaRPr lang="ru-RU" b="1" dirty="0"/>
          </a:p>
        </p:txBody>
      </p:sp>
      <p:pic>
        <p:nvPicPr>
          <p:cNvPr id="7" name="Содержимое 6" descr="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772816"/>
            <a:ext cx="3121149" cy="4032448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tt-RU" sz="3600" b="1" smtClean="0"/>
              <a:t>Рәсемдә  </a:t>
            </a:r>
            <a:r>
              <a:rPr lang="tt-RU" sz="3600" b="1" dirty="0" smtClean="0"/>
              <a:t>кемнәр </a:t>
            </a:r>
            <a:r>
              <a:rPr lang="tt-RU" sz="3600" b="1" smtClean="0"/>
              <a:t>бар ?</a:t>
            </a:r>
            <a:endParaRPr lang="ru-RU" sz="3600" dirty="0" smtClean="0"/>
          </a:p>
          <a:p>
            <a:r>
              <a:rPr lang="tt-RU" sz="3600" b="1" dirty="0" smtClean="0"/>
              <a:t>Балалы апа утырамы?</a:t>
            </a:r>
            <a:endParaRPr lang="ru-RU" sz="3600" dirty="0" smtClean="0"/>
          </a:p>
          <a:p>
            <a:r>
              <a:rPr lang="tt-RU" sz="3600" b="1" dirty="0" smtClean="0"/>
              <a:t>Апага басып бару рәхәтме?</a:t>
            </a:r>
            <a:endParaRPr lang="ru-RU" sz="3600" dirty="0" smtClean="0"/>
          </a:p>
          <a:p>
            <a:r>
              <a:rPr lang="tt-RU" sz="3600" b="1" dirty="0" smtClean="0"/>
              <a:t>Малай дөрес эшлиме?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Икенче рәсем</a:t>
            </a:r>
            <a:endParaRPr lang="ru-RU" dirty="0"/>
          </a:p>
        </p:txBody>
      </p:sp>
      <p:pic>
        <p:nvPicPr>
          <p:cNvPr id="7" name="Содержимое 6" descr="1 (2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700808"/>
            <a:ext cx="3725167" cy="3888432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tt-RU" sz="3600" b="1" dirty="0" smtClean="0"/>
              <a:t>Әби кайдан чыга?</a:t>
            </a:r>
            <a:endParaRPr lang="ru-RU" sz="3600" dirty="0" smtClean="0"/>
          </a:p>
          <a:p>
            <a:r>
              <a:rPr lang="tt-RU" sz="3600" b="1" dirty="0" smtClean="0"/>
              <a:t> Малай нишли ?</a:t>
            </a:r>
            <a:endParaRPr lang="ru-RU" sz="3600" dirty="0" smtClean="0"/>
          </a:p>
          <a:p>
            <a:r>
              <a:rPr lang="tt-RU" sz="3600" b="1" dirty="0" smtClean="0"/>
              <a:t>Малай дөрес эшлиме?</a:t>
            </a:r>
            <a:endParaRPr lang="ru-RU" sz="3600" dirty="0" smtClean="0"/>
          </a:p>
          <a:p>
            <a:r>
              <a:rPr lang="tt-RU" sz="3600" b="1" dirty="0" smtClean="0"/>
              <a:t>Бу әдәпле малаймы?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Өченче рәсем</a:t>
            </a:r>
            <a:endParaRPr lang="ru-RU" dirty="0"/>
          </a:p>
        </p:txBody>
      </p:sp>
      <p:pic>
        <p:nvPicPr>
          <p:cNvPr id="8" name="Содержимое 7" descr="1 (4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844824"/>
            <a:ext cx="3096344" cy="3816423"/>
          </a:xfrm>
        </p:spPr>
      </p:pic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tt-RU" sz="3600" b="1" dirty="0" smtClean="0"/>
              <a:t>Ә бу малай дөрес утырамы?</a:t>
            </a:r>
          </a:p>
          <a:p>
            <a:r>
              <a:rPr lang="tt-RU" sz="3600" b="1" dirty="0" smtClean="0"/>
              <a:t>Ул әдәп ка- гыйдәләрен беләме?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Дүртенче рәсем</a:t>
            </a:r>
            <a:endParaRPr lang="ru-RU" dirty="0"/>
          </a:p>
        </p:txBody>
      </p:sp>
      <p:pic>
        <p:nvPicPr>
          <p:cNvPr id="8" name="Содержимое 7" descr="1 (3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556792"/>
            <a:ext cx="3384376" cy="4392488"/>
          </a:xfrm>
        </p:spPr>
      </p:pic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tt-RU" sz="3600" b="1" dirty="0" smtClean="0"/>
              <a:t>Кызлар нишли?</a:t>
            </a:r>
            <a:endParaRPr lang="ru-RU" sz="3600" dirty="0" smtClean="0"/>
          </a:p>
          <a:p>
            <a:r>
              <a:rPr lang="tt-RU" sz="3600" b="1" dirty="0" smtClean="0"/>
              <a:t>Алар ничек сөйләшә?</a:t>
            </a:r>
            <a:endParaRPr lang="ru-RU" sz="3600" dirty="0" smtClean="0"/>
          </a:p>
          <a:p>
            <a:r>
              <a:rPr lang="tt-RU" sz="3600" b="1" dirty="0" smtClean="0"/>
              <a:t>Бу кызлар  әдәплеме?</a:t>
            </a:r>
            <a:endParaRPr lang="ru-RU" sz="36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Бишенче рәсем</a:t>
            </a:r>
            <a:endParaRPr lang="ru-RU" dirty="0"/>
          </a:p>
        </p:txBody>
      </p:sp>
      <p:pic>
        <p:nvPicPr>
          <p:cNvPr id="8" name="Содержимое 7" descr="Илдар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700808"/>
            <a:ext cx="3744416" cy="3528392"/>
          </a:xfrm>
        </p:spPr>
      </p:pic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tt-RU" sz="3600" b="1" dirty="0" smtClean="0"/>
              <a:t>Апа  кемгә рәхмәт әйтә?</a:t>
            </a:r>
          </a:p>
          <a:p>
            <a:r>
              <a:rPr lang="tt-RU" sz="3600" b="1" dirty="0" smtClean="0"/>
              <a:t>Ни өчен?</a:t>
            </a:r>
          </a:p>
          <a:p>
            <a:r>
              <a:rPr lang="tt-RU" sz="3600" b="1" dirty="0" smtClean="0"/>
              <a:t>Бу малай балалы апага урын биргәнме?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err="1" smtClean="0"/>
              <a:t>Ситуатив</a:t>
            </a:r>
            <a:r>
              <a:rPr lang="ru-RU" sz="3600" b="1" dirty="0" smtClean="0"/>
              <a:t> к</a:t>
            </a:r>
            <a:r>
              <a:rPr lang="tt-RU" sz="3600" b="1" dirty="0" smtClean="0"/>
              <a:t>үнегү</a:t>
            </a:r>
            <a:endParaRPr lang="ru-RU" sz="36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     Как ты скажешь</a:t>
            </a:r>
          </a:p>
          <a:p>
            <a:r>
              <a:rPr lang="tt-RU" sz="3200" b="1" dirty="0" smtClean="0"/>
              <a:t>Уступи место пожилым людям, жен</a:t>
            </a:r>
            <a:r>
              <a:rPr lang="ru-RU" sz="3200" b="1" dirty="0" err="1" smtClean="0"/>
              <a:t>щ</a:t>
            </a:r>
            <a:r>
              <a:rPr lang="tt-RU" sz="3200" b="1" dirty="0" smtClean="0"/>
              <a:t>инам и мален</a:t>
            </a:r>
            <a:r>
              <a:rPr lang="ru-RU" sz="3200" b="1" dirty="0" err="1" smtClean="0"/>
              <a:t>ь</a:t>
            </a:r>
            <a:r>
              <a:rPr lang="tt-RU" sz="3200" b="1" dirty="0" smtClean="0"/>
              <a:t>ким детям.</a:t>
            </a:r>
          </a:p>
          <a:p>
            <a:r>
              <a:rPr lang="tt-RU" sz="3200" b="1" dirty="0" smtClean="0"/>
              <a:t>Помоги им заходит</a:t>
            </a:r>
            <a:r>
              <a:rPr lang="ru-RU" sz="3200" b="1" dirty="0" err="1" smtClean="0"/>
              <a:t>ь</a:t>
            </a:r>
            <a:r>
              <a:rPr lang="tt-RU" sz="3200" b="1" dirty="0" smtClean="0"/>
              <a:t> в трансорт и выходить из транспорта</a:t>
            </a:r>
            <a:endParaRPr lang="ru-RU" sz="3200" dirty="0" smtClean="0"/>
          </a:p>
          <a:p>
            <a:r>
              <a:rPr lang="ru-RU" sz="3200" b="1" dirty="0" smtClean="0"/>
              <a:t>В транспорте  не играй, громко не разговаривай, не мешай другим. </a:t>
            </a:r>
            <a:endParaRPr lang="ru-RU" sz="3200" dirty="0" smtClean="0"/>
          </a:p>
          <a:p>
            <a:pPr>
              <a:buNone/>
            </a:pPr>
            <a:endParaRPr lang="tt-RU" sz="3200" b="1" dirty="0" smtClean="0"/>
          </a:p>
          <a:p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3600" b="1" dirty="0" smtClean="0"/>
              <a:t>Тикшер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t-RU" sz="3600" b="1" dirty="0" smtClean="0"/>
              <a:t>Өлкәннәргә, хатын-кызларга, кечкенә балаларга урын бир. </a:t>
            </a:r>
          </a:p>
          <a:p>
            <a:r>
              <a:rPr lang="tt-RU" sz="3600" b="1" dirty="0" smtClean="0"/>
              <a:t>Аларга транспортка керергә һәм транспорттан чыгарга булыш.</a:t>
            </a:r>
          </a:p>
          <a:p>
            <a:r>
              <a:rPr lang="tt-RU" sz="3600" b="1" dirty="0" smtClean="0"/>
              <a:t>Транспортта уйнама, кычкырып сөйләшмә, башкаларга комачаулама.</a:t>
            </a:r>
            <a:endParaRPr lang="ru-RU" sz="3600" b="1" dirty="0" smtClean="0"/>
          </a:p>
          <a:p>
            <a:endParaRPr lang="ru-RU" sz="36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458</TotalTime>
  <Words>361</Words>
  <Application>Microsoft Office PowerPoint</Application>
  <PresentationFormat>Экран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Игелекле бул, бала!</vt:lpstr>
      <vt:lpstr>Җөмләләр төзе</vt:lpstr>
      <vt:lpstr>Рәсем буенча сорауларга җавап бир</vt:lpstr>
      <vt:lpstr>Икенче рәсем</vt:lpstr>
      <vt:lpstr>Өченче рәсем</vt:lpstr>
      <vt:lpstr>Дүртенче рәсем</vt:lpstr>
      <vt:lpstr>Бишенче рәсем</vt:lpstr>
      <vt:lpstr>Ситуатив күнегү</vt:lpstr>
      <vt:lpstr>Тикшер</vt:lpstr>
      <vt:lpstr>Тәрҗемә итеп  яз!</vt:lpstr>
      <vt:lpstr>   Бу раслау дөресме?</vt:lpstr>
      <vt:lpstr>Текст буенча сораулар.</vt:lpstr>
      <vt:lpstr>Төшеп калган сүзләрне куегыз.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Игелекле бул,бала</dc:title>
  <dc:creator>Резеда Ахмадуллина</dc:creator>
  <cp:lastModifiedBy>admin</cp:lastModifiedBy>
  <cp:revision>31</cp:revision>
  <dcterms:created xsi:type="dcterms:W3CDTF">2011-12-05T11:45:28Z</dcterms:created>
  <dcterms:modified xsi:type="dcterms:W3CDTF">2013-04-13T14:03:56Z</dcterms:modified>
</cp:coreProperties>
</file>