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C647D3AC-91C2-4AB0-8698-21FF0415433B}">
          <p14:sldIdLst>
            <p14:sldId id="256"/>
            <p14:sldId id="258"/>
            <p14:sldId id="259"/>
            <p14:sldId id="260"/>
            <p14:sldId id="261"/>
            <p14:sldId id="262"/>
            <p14:sldId id="263"/>
            <p14:sldId id="265"/>
            <p14:sldId id="266"/>
          </p14:sldIdLst>
        </p14:section>
        <p14:section name="Раздел без заголовка" id="{2520BD2C-63BB-46A1-A62E-E211FCB23250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2" autoAdjust="0"/>
    <p:restoredTop sz="97542" autoAdjust="0"/>
  </p:normalViewPr>
  <p:slideViewPr>
    <p:cSldViewPr>
      <p:cViewPr varScale="1">
        <p:scale>
          <a:sx n="104" d="100"/>
          <a:sy n="104" d="100"/>
        </p:scale>
        <p:origin x="-96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3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7C23E-25C0-423E-9AD6-F0716236062C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F0E8-7AA3-4940-80AF-810F2CADD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7C23E-25C0-423E-9AD6-F0716236062C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F0E8-7AA3-4940-80AF-810F2CADD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7C23E-25C0-423E-9AD6-F0716236062C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F0E8-7AA3-4940-80AF-810F2CADDD4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7C23E-25C0-423E-9AD6-F0716236062C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F0E8-7AA3-4940-80AF-810F2CADDD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7C23E-25C0-423E-9AD6-F0716236062C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F0E8-7AA3-4940-80AF-810F2CADD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7C23E-25C0-423E-9AD6-F0716236062C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F0E8-7AA3-4940-80AF-810F2CADDD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7C23E-25C0-423E-9AD6-F0716236062C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F0E8-7AA3-4940-80AF-810F2CADD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7C23E-25C0-423E-9AD6-F0716236062C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F0E8-7AA3-4940-80AF-810F2CADD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7C23E-25C0-423E-9AD6-F0716236062C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F0E8-7AA3-4940-80AF-810F2CADD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7C23E-25C0-423E-9AD6-F0716236062C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F0E8-7AA3-4940-80AF-810F2CADDD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7C23E-25C0-423E-9AD6-F0716236062C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F0E8-7AA3-4940-80AF-810F2CADDD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C87C23E-25C0-423E-9AD6-F0716236062C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CBAF0E8-7AA3-4940-80AF-810F2CADDD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080119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Родительское собрание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340768"/>
            <a:ext cx="7776864" cy="4968552"/>
          </a:xfrm>
        </p:spPr>
        <p:txBody>
          <a:bodyPr>
            <a:normAutofit/>
          </a:bodyPr>
          <a:lstStyle/>
          <a:p>
            <a:endParaRPr lang="ru-RU" sz="4400" b="1" dirty="0" smtClean="0">
              <a:solidFill>
                <a:srgbClr val="002060"/>
              </a:solidFill>
            </a:endParaRPr>
          </a:p>
          <a:p>
            <a:r>
              <a:rPr lang="ru-RU" sz="4400" b="1" dirty="0" smtClean="0">
                <a:solidFill>
                  <a:srgbClr val="002060"/>
                </a:solidFill>
              </a:rPr>
              <a:t>Тема</a:t>
            </a:r>
            <a:r>
              <a:rPr lang="ru-RU" sz="4400" b="1" dirty="0">
                <a:solidFill>
                  <a:srgbClr val="002060"/>
                </a:solidFill>
              </a:rPr>
              <a:t>: </a:t>
            </a:r>
            <a:endParaRPr lang="ru-RU" sz="4400" b="1" dirty="0" smtClean="0">
              <a:solidFill>
                <a:srgbClr val="002060"/>
              </a:solidFill>
            </a:endParaRPr>
          </a:p>
          <a:p>
            <a:r>
              <a:rPr lang="ru-RU" sz="4400" b="1" dirty="0" smtClean="0">
                <a:solidFill>
                  <a:srgbClr val="002060"/>
                </a:solidFill>
              </a:rPr>
              <a:t>«</a:t>
            </a:r>
            <a:r>
              <a:rPr lang="ru-RU" sz="4400" b="1" dirty="0">
                <a:solidFill>
                  <a:srgbClr val="002060"/>
                </a:solidFill>
              </a:rPr>
              <a:t>Семейные </a:t>
            </a:r>
            <a:r>
              <a:rPr lang="ru-RU" sz="4400" b="1" dirty="0" smtClean="0">
                <a:solidFill>
                  <a:srgbClr val="002060"/>
                </a:solidFill>
              </a:rPr>
              <a:t>и школьные традиции</a:t>
            </a:r>
            <a:r>
              <a:rPr lang="ru-RU" sz="4400" b="1" dirty="0">
                <a:solidFill>
                  <a:srgbClr val="002060"/>
                </a:solidFill>
              </a:rPr>
              <a:t>»</a:t>
            </a:r>
          </a:p>
          <a:p>
            <a:endParaRPr lang="ru-RU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803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</a:rPr>
              <a:t>Нужно </a:t>
            </a:r>
            <a:r>
              <a:rPr lang="ru-RU" b="1" dirty="0">
                <a:solidFill>
                  <a:srgbClr val="002060"/>
                </a:solidFill>
              </a:rPr>
              <a:t>ли организовывать праздники по поводу дня рождения ребенка</a:t>
            </a:r>
            <a:r>
              <a:rPr lang="ru-RU" b="1" dirty="0" smtClean="0">
                <a:solidFill>
                  <a:srgbClr val="002060"/>
                </a:solidFill>
              </a:rPr>
              <a:t>?</a:t>
            </a:r>
          </a:p>
          <a:p>
            <a:pPr>
              <a:buFontTx/>
              <a:buChar char="-"/>
            </a:pPr>
            <a:endParaRPr lang="ru-RU" b="1" dirty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</a:rPr>
              <a:t>Нужны </a:t>
            </a:r>
            <a:r>
              <a:rPr lang="ru-RU" b="1" dirty="0">
                <a:solidFill>
                  <a:srgbClr val="002060"/>
                </a:solidFill>
              </a:rPr>
              <a:t>ли праздники для детей в семье</a:t>
            </a:r>
            <a:r>
              <a:rPr lang="ru-RU" b="1" dirty="0" smtClean="0">
                <a:solidFill>
                  <a:srgbClr val="002060"/>
                </a:solidFill>
              </a:rPr>
              <a:t>?</a:t>
            </a:r>
          </a:p>
          <a:p>
            <a:pPr>
              <a:buFontTx/>
              <a:buChar char="-"/>
            </a:pPr>
            <a:endParaRPr lang="ru-RU" b="1" dirty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</a:rPr>
              <a:t>Какие </a:t>
            </a:r>
            <a:r>
              <a:rPr lang="ru-RU" b="1" dirty="0">
                <a:solidFill>
                  <a:srgbClr val="002060"/>
                </a:solidFill>
              </a:rPr>
              <a:t>вы устраиваете дни рождения</a:t>
            </a:r>
            <a:r>
              <a:rPr lang="ru-RU" b="1" dirty="0" smtClean="0">
                <a:solidFill>
                  <a:srgbClr val="002060"/>
                </a:solidFill>
              </a:rPr>
              <a:t>?</a:t>
            </a:r>
          </a:p>
          <a:p>
            <a:pPr>
              <a:buFontTx/>
              <a:buChar char="-"/>
            </a:pPr>
            <a:endParaRPr lang="ru-RU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- Кого приглашаете к малышу в гости?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Вопросы </a:t>
            </a:r>
            <a:r>
              <a:rPr lang="ru-RU" sz="4000" b="1" dirty="0" smtClean="0">
                <a:solidFill>
                  <a:srgbClr val="C00000"/>
                </a:solidFill>
              </a:rPr>
              <a:t>для</a:t>
            </a:r>
            <a:r>
              <a:rPr lang="ru-RU" b="1" dirty="0" smtClean="0">
                <a:solidFill>
                  <a:srgbClr val="C00000"/>
                </a:solidFill>
              </a:rPr>
              <a:t> родителей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89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</a:rPr>
              <a:t>Как </a:t>
            </a:r>
            <a:r>
              <a:rPr lang="ru-RU" b="1" dirty="0">
                <a:solidFill>
                  <a:srgbClr val="002060"/>
                </a:solidFill>
              </a:rPr>
              <a:t>быть, если праздник, например «Ваш день рожденья», предстоит Вам отметить в кругу своих друзей, взрослых, а ребенок, чувствуя подготовку к нему, просит: «Можно и я с вами буду праздновать»? Что Вы ответите</a:t>
            </a:r>
            <a:r>
              <a:rPr lang="ru-RU" b="1" dirty="0" smtClean="0">
                <a:solidFill>
                  <a:srgbClr val="002060"/>
                </a:solidFill>
              </a:rPr>
              <a:t>?</a:t>
            </a:r>
          </a:p>
          <a:p>
            <a:pPr>
              <a:buFontTx/>
              <a:buChar char="-"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endParaRPr lang="ru-RU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- Можно ли посадить за один праздничный стол со взрослыми детей?  В каких случаях да, нет?</a:t>
            </a:r>
          </a:p>
          <a:p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846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3345235"/>
          </a:xfrm>
        </p:spPr>
        <p:txBody>
          <a:bodyPr/>
          <a:lstStyle/>
          <a:p>
            <a:pPr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</a:rPr>
              <a:t>Какие </a:t>
            </a:r>
            <a:r>
              <a:rPr lang="ru-RU" b="1" dirty="0">
                <a:solidFill>
                  <a:srgbClr val="002060"/>
                </a:solidFill>
              </a:rPr>
              <a:t>подарки вы предпочитаете дарить своим детям</a:t>
            </a:r>
            <a:r>
              <a:rPr lang="ru-RU" b="1" dirty="0" smtClean="0">
                <a:solidFill>
                  <a:srgbClr val="002060"/>
                </a:solidFill>
              </a:rPr>
              <a:t>?</a:t>
            </a:r>
          </a:p>
          <a:p>
            <a:pPr>
              <a:buFontTx/>
              <a:buChar char="-"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</a:rPr>
              <a:t>Нужно </a:t>
            </a:r>
            <a:r>
              <a:rPr lang="ru-RU" b="1" dirty="0">
                <a:solidFill>
                  <a:srgbClr val="002060"/>
                </a:solidFill>
              </a:rPr>
              <a:t>ли дарить их в праздники? </a:t>
            </a:r>
            <a:r>
              <a:rPr lang="ru-RU" b="1" dirty="0" smtClean="0">
                <a:solidFill>
                  <a:srgbClr val="002060"/>
                </a:solidFill>
              </a:rPr>
              <a:t>Какие?</a:t>
            </a:r>
          </a:p>
          <a:p>
            <a:pPr>
              <a:buFontTx/>
              <a:buChar char="-"/>
            </a:pPr>
            <a:endParaRPr lang="ru-RU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- Как дарить подарки в Новый год? (обмен опытом)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6162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</a:rPr>
              <a:t>Как</a:t>
            </a:r>
            <a:r>
              <a:rPr lang="ru-RU" b="1" dirty="0">
                <a:solidFill>
                  <a:srgbClr val="002060"/>
                </a:solidFill>
              </a:rPr>
              <a:t>, по-вашему, нужно ли оформлять квартиру к празднику</a:t>
            </a:r>
            <a:r>
              <a:rPr lang="ru-RU" b="1" dirty="0" smtClean="0">
                <a:solidFill>
                  <a:srgbClr val="002060"/>
                </a:solidFill>
              </a:rPr>
              <a:t>?</a:t>
            </a:r>
          </a:p>
          <a:p>
            <a:pPr>
              <a:buFontTx/>
              <a:buChar char="-"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</a:rPr>
              <a:t>Для чего?</a:t>
            </a:r>
          </a:p>
          <a:p>
            <a:pPr>
              <a:buFontTx/>
              <a:buChar char="-"/>
            </a:pPr>
            <a:endParaRPr lang="ru-RU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- </a:t>
            </a:r>
            <a:r>
              <a:rPr lang="ru-RU" b="1" dirty="0">
                <a:solidFill>
                  <a:srgbClr val="002060"/>
                </a:solidFill>
              </a:rPr>
              <a:t>Что вы уже использовали в практике?</a:t>
            </a:r>
          </a:p>
          <a:p>
            <a:pPr marL="0" indent="0">
              <a:buNone/>
            </a:pP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814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</a:rPr>
              <a:t>Будет </a:t>
            </a:r>
            <a:r>
              <a:rPr lang="ru-RU" b="1" dirty="0">
                <a:solidFill>
                  <a:srgbClr val="002060"/>
                </a:solidFill>
              </a:rPr>
              <a:t>ли интересным праздник, если есть на столе пироги, торты, салаты, звучит музыка</a:t>
            </a:r>
            <a:r>
              <a:rPr lang="ru-RU" b="1" dirty="0" smtClean="0">
                <a:solidFill>
                  <a:srgbClr val="002060"/>
                </a:solidFill>
              </a:rPr>
              <a:t>?</a:t>
            </a:r>
          </a:p>
          <a:p>
            <a:pPr>
              <a:buFontTx/>
              <a:buChar char="-"/>
            </a:pPr>
            <a:endParaRPr lang="ru-RU" b="1" dirty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</a:rPr>
              <a:t>Запомниться </a:t>
            </a:r>
            <a:r>
              <a:rPr lang="ru-RU" b="1" dirty="0">
                <a:solidFill>
                  <a:srgbClr val="002060"/>
                </a:solidFill>
              </a:rPr>
              <a:t>ли он детям</a:t>
            </a:r>
            <a:r>
              <a:rPr lang="ru-RU" b="1" dirty="0" smtClean="0">
                <a:solidFill>
                  <a:srgbClr val="002060"/>
                </a:solidFill>
              </a:rPr>
              <a:t>?</a:t>
            </a:r>
          </a:p>
          <a:p>
            <a:pPr>
              <a:buFontTx/>
              <a:buChar char="-"/>
            </a:pPr>
            <a:endParaRPr lang="ru-RU" b="1" dirty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</a:rPr>
              <a:t>Как </a:t>
            </a:r>
            <a:r>
              <a:rPr lang="ru-RU" b="1" dirty="0">
                <a:solidFill>
                  <a:srgbClr val="002060"/>
                </a:solidFill>
              </a:rPr>
              <a:t>отмечать день рождения ребенка</a:t>
            </a:r>
            <a:r>
              <a:rPr lang="ru-RU" b="1" dirty="0" smtClean="0">
                <a:solidFill>
                  <a:srgbClr val="002060"/>
                </a:solidFill>
              </a:rPr>
              <a:t>?</a:t>
            </a:r>
          </a:p>
          <a:p>
            <a:pPr>
              <a:buFontTx/>
              <a:buChar char="-"/>
            </a:pPr>
            <a:endParaRPr lang="ru-RU" b="1" dirty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</a:rPr>
              <a:t>Что </a:t>
            </a:r>
            <a:r>
              <a:rPr lang="ru-RU" b="1" dirty="0">
                <a:solidFill>
                  <a:srgbClr val="002060"/>
                </a:solidFill>
              </a:rPr>
              <a:t>интересного было в вашей семье</a:t>
            </a:r>
            <a:r>
              <a:rPr lang="ru-RU" b="1" dirty="0" smtClean="0">
                <a:solidFill>
                  <a:srgbClr val="002060"/>
                </a:solidFill>
              </a:rPr>
              <a:t>?</a:t>
            </a:r>
          </a:p>
          <a:p>
            <a:pPr>
              <a:buFontTx/>
              <a:buChar char="-"/>
            </a:pPr>
            <a:endParaRPr lang="ru-RU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- Чем можно привлечь детей во время подготовки?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Обмен опытом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391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C:\Users\WINDOW~1\AppData\Local\Temp\FineReader11\media\image1.jpe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96493"/>
            <a:ext cx="3528392" cy="244827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Семейный альбом Юнусовых</a:t>
            </a:r>
            <a:endParaRPr lang="ru-RU" sz="4000" b="1" dirty="0">
              <a:solidFill>
                <a:srgbClr val="C00000"/>
              </a:solidFill>
            </a:endParaRPr>
          </a:p>
        </p:txBody>
      </p:sp>
      <p:pic>
        <p:nvPicPr>
          <p:cNvPr id="6" name="Рисунок 5" descr="C:\Users\WINDOW~1\AppData\Local\Temp\FineReader11\media\image2.jpe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4161232"/>
            <a:ext cx="3456384" cy="2232248"/>
          </a:xfrm>
          <a:prstGeom prst="rect">
            <a:avLst/>
          </a:prstGeom>
          <a:noFill/>
        </p:spPr>
      </p:pic>
      <p:pic>
        <p:nvPicPr>
          <p:cNvPr id="7" name="Рисунок 6" descr="C:\Users\WINDOW~1\AppData\Local\Temp\FineReader11\media\image1.jpe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489154"/>
            <a:ext cx="3811591" cy="2448272"/>
          </a:xfrm>
          <a:prstGeom prst="rect">
            <a:avLst/>
          </a:prstGeom>
          <a:noFill/>
        </p:spPr>
      </p:pic>
      <p:pic>
        <p:nvPicPr>
          <p:cNvPr id="9" name="Рисунок 8" descr="C:\Users\WINDOW~1\AppData\Local\Temp\FineReader11\media\image1.jpeg"/>
          <p:cNvPicPr/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4716015" y="4161232"/>
            <a:ext cx="3811592" cy="223224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122467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Год семьи</a:t>
            </a:r>
            <a:endParaRPr lang="ru-RU" sz="4000" b="1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C:\Users\WINDOW~1\AppData\Local\Temp\FineReader11\media\image1.jpe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772817"/>
            <a:ext cx="4032448" cy="2880318"/>
          </a:xfrm>
          <a:prstGeom prst="rect">
            <a:avLst/>
          </a:prstGeom>
          <a:noFill/>
        </p:spPr>
      </p:pic>
      <p:pic>
        <p:nvPicPr>
          <p:cNvPr id="6" name="Рисунок 5" descr="C:\Users\WINDOW~1\AppData\Local\Temp\FineReader11\media\image1.jpeg"/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51520" y="1772816"/>
            <a:ext cx="4032448" cy="28803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178357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Школьные традиции</a:t>
            </a:r>
            <a:endParaRPr lang="ru-RU" sz="4000" b="1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C:\Users\WINDOW~1\AppData\Local\Temp\FineReader11\media\image1.jpeg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447440" y="1628800"/>
            <a:ext cx="3960440" cy="25202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6" name="Рисунок 5" descr="C:\Users\WINDOW~1\AppData\Local\Temp\FineReader11\media\image1.jpeg"/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699792" y="4293096"/>
            <a:ext cx="3960440" cy="230425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Рисунок 6" descr="C:\Users\WINDOW~1\AppData\Local\Temp\FineReader11\media\image1.jpeg"/>
          <p:cNvPicPr/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4932040" y="1628800"/>
            <a:ext cx="3727450" cy="251417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166598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63</TotalTime>
  <Words>214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Родительское собрание</vt:lpstr>
      <vt:lpstr>Вопросы для родителей</vt:lpstr>
      <vt:lpstr>Слайд 3</vt:lpstr>
      <vt:lpstr>Слайд 4</vt:lpstr>
      <vt:lpstr>Слайд 5</vt:lpstr>
      <vt:lpstr>Обмен опытом</vt:lpstr>
      <vt:lpstr>Семейный альбом Юнусовых</vt:lpstr>
      <vt:lpstr>Год семьи</vt:lpstr>
      <vt:lpstr>Школьные традиции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</dc:title>
  <dc:creator>Мавлида</dc:creator>
  <cp:lastModifiedBy>пользователь</cp:lastModifiedBy>
  <cp:revision>17</cp:revision>
  <dcterms:created xsi:type="dcterms:W3CDTF">2013-02-24T08:41:40Z</dcterms:created>
  <dcterms:modified xsi:type="dcterms:W3CDTF">2013-03-02T06:02:34Z</dcterms:modified>
</cp:coreProperties>
</file>