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63" r:id="rId3"/>
    <p:sldId id="286" r:id="rId4"/>
    <p:sldId id="258" r:id="rId5"/>
    <p:sldId id="261" r:id="rId6"/>
    <p:sldId id="262" r:id="rId7"/>
    <p:sldId id="265" r:id="rId8"/>
    <p:sldId id="271" r:id="rId9"/>
    <p:sldId id="268" r:id="rId10"/>
    <p:sldId id="257" r:id="rId11"/>
    <p:sldId id="287" r:id="rId12"/>
    <p:sldId id="266" r:id="rId13"/>
    <p:sldId id="264" r:id="rId14"/>
    <p:sldId id="259" r:id="rId15"/>
    <p:sldId id="260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3300"/>
    <a:srgbClr val="0000B8"/>
    <a:srgbClr val="30BE4B"/>
    <a:srgbClr val="0000CC"/>
    <a:srgbClr val="000066"/>
    <a:srgbClr val="0066CC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74" autoAdjust="0"/>
    <p:restoredTop sz="94660"/>
  </p:normalViewPr>
  <p:slideViewPr>
    <p:cSldViewPr>
      <p:cViewPr>
        <p:scale>
          <a:sx n="53" d="100"/>
          <a:sy n="53" d="100"/>
        </p:scale>
        <p:origin x="-1614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219C87C-FBEC-4E93-AB08-B20B6B678AFB}" type="datetimeFigureOut">
              <a:rPr lang="ru-RU"/>
              <a:pPr>
                <a:defRPr/>
              </a:pPr>
              <a:t>15.04.2013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038465C-0D84-4C8F-B7FA-42A0B46163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8B296D7-6E0F-4957-9119-4B8C2EB5F1A5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E483779-54A0-4D13-B69B-083EAB12C6F8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81756A4-D00C-4BF5-820E-FA1B78E1E7CB}" type="slidenum">
              <a:rPr lang="ru-RU" smtClean="0"/>
              <a:pPr/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914C5BA-2342-455B-B1B7-A3CCCC700DBC}" type="slidenum">
              <a:rPr lang="ru-RU" smtClean="0"/>
              <a:pPr/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2FDC04-756D-4EA0-A47B-09818D15379B}" type="slidenum">
              <a:rPr lang="ru-RU" smtClean="0"/>
              <a:pPr/>
              <a:t>13</a:t>
            </a:fld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50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C863D6B-308B-4158-B8F3-669040EF8B51}" type="slidenum">
              <a:rPr lang="ru-RU" smtClean="0"/>
              <a:pPr/>
              <a:t>14</a:t>
            </a:fld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E44AC40-B050-4396-B68A-F83FD60AA576}" type="slidenum">
              <a:rPr lang="ru-RU" smtClean="0"/>
              <a:pPr/>
              <a:t>15</a:t>
            </a:fld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71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2E10056-42B2-4FF8-AF14-1C6D48427AFF}" type="slidenum">
              <a:rPr lang="ru-RU" smtClean="0"/>
              <a:pPr/>
              <a:t>16</a:t>
            </a:fld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81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7F9E33D-16E2-414B-B327-267240B3617D}" type="slidenum">
              <a:rPr lang="ru-RU" smtClean="0"/>
              <a:pPr/>
              <a:t>17</a:t>
            </a:fld>
            <a:endParaRPr 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91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9240005-E7D3-4760-9CC3-8AE2834B4391}" type="slidenum">
              <a:rPr lang="ru-RU" smtClean="0"/>
              <a:pPr/>
              <a:t>18</a:t>
            </a:fld>
            <a:endParaRPr lang="ru-R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501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D2AF35D-7885-457D-A6D0-77E0CCFE774D}" type="slidenum">
              <a:rPr lang="ru-RU" smtClean="0"/>
              <a:pPr/>
              <a:t>19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C895E4B-7FD5-4DE3-9355-624302385B34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512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B78D0B1-E905-4054-961D-411166EB2659}" type="slidenum">
              <a:rPr lang="ru-RU" smtClean="0"/>
              <a:pPr/>
              <a:t>20</a:t>
            </a:fld>
            <a:endParaRPr lang="ru-RU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522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B9513D-DDAD-499A-BB88-1FDDE519747F}" type="slidenum">
              <a:rPr lang="ru-RU" smtClean="0"/>
              <a:pPr/>
              <a:t>21</a:t>
            </a:fld>
            <a:endParaRPr lang="ru-RU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532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9EEC84-777F-4375-865E-3C66087955EA}" type="slidenum">
              <a:rPr lang="ru-RU" smtClean="0"/>
              <a:pPr/>
              <a:t>22</a:t>
            </a:fld>
            <a:endParaRPr lang="ru-RU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542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6432993-B2EB-4C1C-9FD3-ECCE1822F55C}" type="slidenum">
              <a:rPr lang="ru-RU" smtClean="0"/>
              <a:pPr/>
              <a:t>23</a:t>
            </a:fld>
            <a:endParaRPr lang="ru-RU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553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D41D9E3-EE6C-4224-ADEF-FD8076D2DDB3}" type="slidenum">
              <a:rPr lang="ru-RU" smtClean="0"/>
              <a:pPr/>
              <a:t>24</a:t>
            </a:fld>
            <a:endParaRPr lang="ru-RU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563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794864E-7373-41F0-900B-4A6A5A3E5979}" type="slidenum">
              <a:rPr lang="ru-RU" smtClean="0"/>
              <a:pPr/>
              <a:t>25</a:t>
            </a:fld>
            <a:endParaRPr lang="ru-RU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573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8C096E-D558-4E87-9893-8359DB31BB04}" type="slidenum">
              <a:rPr lang="ru-RU" smtClean="0"/>
              <a:pPr/>
              <a:t>26</a:t>
            </a:fld>
            <a:endParaRPr lang="ru-RU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583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8E4E64-0B98-4CB8-AE1F-AFC652F9C23A}" type="slidenum">
              <a:rPr lang="ru-RU" smtClean="0"/>
              <a:pPr/>
              <a:t>27</a:t>
            </a:fld>
            <a:endParaRPr lang="ru-RU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593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69E87A-4644-48B1-BAF4-3BAC8CEEFCCE}" type="slidenum">
              <a:rPr lang="ru-RU" smtClean="0"/>
              <a:pPr/>
              <a:t>28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AB31111-0397-44F4-82A2-45F5BD7E8662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510A23-E24F-4C61-BEEF-35A40F684A71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BC0A728-027D-40B5-BAE8-17564A5FBFBC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10F5208-5EBF-47EC-A4BF-D5CF11D9C016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B642718-5B97-4D2F-A2E6-7121AC56B765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CFE289E-8BE1-4A5D-9AD1-C486739D967B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B9979-92F1-48E5-B379-9E115E72A0A1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336D5-AA49-4777-92D4-B1CCE2E708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B9DCEA-2A7B-4BFD-BF0A-F809B0BFF6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D1632-55D9-41D0-A997-CE1612493C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CCA7B9-0663-40FB-87B0-EACDB5379C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21D07E-5C71-41E6-9A6F-0CF799C872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FFF1F-9DDE-4A15-8530-25CE6B49EA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0A528-45EB-45F2-950E-F122FD4F1F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3CD24-87D0-4F9D-A6BB-568D6E9BC6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DB2F77-BD84-4509-8C32-83560D40E2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4753B-87E6-4DC3-8475-C0E0FE6C3C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AECF6-C4DD-4B28-86F7-3E13630E93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64E2DAC-C3A8-4E95-B25D-8E765CE2DF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8.xml"/><Relationship Id="rId4" Type="http://schemas.openxmlformats.org/officeDocument/2006/relationships/slide" Target="slide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4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3.gif"/><Relationship Id="rId7" Type="http://schemas.openxmlformats.org/officeDocument/2006/relationships/image" Target="../media/image7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10" Type="http://schemas.openxmlformats.org/officeDocument/2006/relationships/image" Target="../media/image10.gif"/><Relationship Id="rId4" Type="http://schemas.openxmlformats.org/officeDocument/2006/relationships/image" Target="../media/image4.gif"/><Relationship Id="rId9" Type="http://schemas.openxmlformats.org/officeDocument/2006/relationships/image" Target="../media/image9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slide" Target="slide14.xml"/><Relationship Id="rId4" Type="http://schemas.openxmlformats.org/officeDocument/2006/relationships/slide" Target="slide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4.xml"/><Relationship Id="rId4" Type="http://schemas.openxmlformats.org/officeDocument/2006/relationships/slide" Target="slide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4.xml"/><Relationship Id="rId4" Type="http://schemas.openxmlformats.org/officeDocument/2006/relationships/slide" Target="slide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1042988" y="1928813"/>
            <a:ext cx="7129462" cy="206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E2F05A"/>
              </a:extrusionClr>
            </a:sp3d>
          </a:bodyPr>
          <a:lstStyle/>
          <a:p>
            <a:pPr algn="ctr"/>
            <a:r>
              <a:rPr lang="ru-RU" sz="3600" b="1" kern="10">
                <a:ln w="9525">
                  <a:round/>
                  <a:headEnd/>
                  <a:tailEnd/>
                </a:ln>
                <a:solidFill>
                  <a:srgbClr val="00FF00"/>
                </a:solidFill>
                <a:latin typeface="Georgia"/>
              </a:rPr>
              <a:t>Существительноесь</a:t>
            </a:r>
          </a:p>
        </p:txBody>
      </p:sp>
      <p:sp>
        <p:nvSpPr>
          <p:cNvPr id="2051" name="WordArt 5"/>
          <p:cNvSpPr>
            <a:spLocks noChangeArrowheads="1" noChangeShapeType="1" noTextEdit="1"/>
          </p:cNvSpPr>
          <p:nvPr/>
        </p:nvSpPr>
        <p:spPr bwMode="auto">
          <a:xfrm>
            <a:off x="611188" y="4089400"/>
            <a:ext cx="2460625" cy="1081088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FF00"/>
                    </a:gs>
                    <a:gs pos="100000">
                      <a:srgbClr val="00CCFF"/>
                    </a:gs>
                  </a:gsLst>
                  <a:lin ang="5400000" scaled="1"/>
                </a:gradFill>
                <a:effectLst>
                  <a:outerShdw dist="99190" dir="7788334" algn="ctr" rotWithShape="0">
                    <a:srgbClr val="000080">
                      <a:alpha val="79999"/>
                    </a:srgbClr>
                  </a:outerShdw>
                </a:effectLst>
                <a:latin typeface="Arial"/>
                <a:cs typeface="Arial"/>
              </a:rPr>
              <a:t>мезе?</a:t>
            </a:r>
          </a:p>
        </p:txBody>
      </p:sp>
      <p:sp>
        <p:nvSpPr>
          <p:cNvPr id="2" name="WordArt 6"/>
          <p:cNvSpPr>
            <a:spLocks noChangeArrowheads="1" noChangeShapeType="1" noTextEdit="1"/>
          </p:cNvSpPr>
          <p:nvPr/>
        </p:nvSpPr>
        <p:spPr bwMode="auto">
          <a:xfrm>
            <a:off x="5940425" y="692150"/>
            <a:ext cx="1538288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40161" dir="4293903" sy="50000" kx="2115830" algn="bl" rotWithShape="0">
                    <a:srgbClr val="00FF00">
                      <a:alpha val="79999"/>
                    </a:srgbClr>
                  </a:outerShdw>
                </a:effectLst>
                <a:latin typeface="Arial"/>
                <a:cs typeface="Arial"/>
              </a:rPr>
              <a:t>кие?</a:t>
            </a:r>
          </a:p>
        </p:txBody>
      </p:sp>
      <p:pic>
        <p:nvPicPr>
          <p:cNvPr id="2053" name="Picture 8" descr="бег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0" y="511175"/>
            <a:ext cx="9334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9" descr="кораблик2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28938" y="5011738"/>
            <a:ext cx="84772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6" name="AutoShape 14" descr="Рисунок5"/>
          <p:cNvSpPr>
            <a:spLocks noChangeArrowheads="1"/>
          </p:cNvSpPr>
          <p:nvPr/>
        </p:nvSpPr>
        <p:spPr bwMode="auto">
          <a:xfrm>
            <a:off x="6572250" y="0"/>
            <a:ext cx="2232025" cy="2665413"/>
          </a:xfrm>
          <a:prstGeom prst="roundRect">
            <a:avLst>
              <a:gd name="adj" fmla="val 16667"/>
            </a:avLst>
          </a:prstGeom>
          <a:blipFill dpi="0" rotWithShape="1">
            <a:blip r:embed="rId3" cstate="screen">
              <a:lum bright="-10000" contrast="10000"/>
            </a:blip>
            <a:srcRect/>
            <a:stretch>
              <a:fillRect/>
            </a:stretch>
          </a:blipFill>
          <a:ln w="38100">
            <a:solidFill>
              <a:schemeClr val="accent2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087" name="AutoShape 15" descr="Рисунок6"/>
          <p:cNvSpPr>
            <a:spLocks noChangeArrowheads="1"/>
          </p:cNvSpPr>
          <p:nvPr/>
        </p:nvSpPr>
        <p:spPr bwMode="auto">
          <a:xfrm>
            <a:off x="4357688" y="0"/>
            <a:ext cx="2160587" cy="2663825"/>
          </a:xfrm>
          <a:prstGeom prst="roundRect">
            <a:avLst>
              <a:gd name="adj" fmla="val 16667"/>
            </a:avLst>
          </a:prstGeom>
          <a:blipFill dpi="0" rotWithShape="1">
            <a:blip r:embed="rId4" cstate="screen">
              <a:lum bright="-10000" contrast="10000"/>
            </a:blip>
            <a:srcRect/>
            <a:stretch>
              <a:fillRect/>
            </a:stretch>
          </a:blipFill>
          <a:ln w="38100">
            <a:solidFill>
              <a:schemeClr val="accent2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092" name="Oval 20" descr="сканирование0078"/>
          <p:cNvSpPr>
            <a:spLocks noChangeArrowheads="1"/>
          </p:cNvSpPr>
          <p:nvPr/>
        </p:nvSpPr>
        <p:spPr bwMode="auto">
          <a:xfrm>
            <a:off x="0" y="71438"/>
            <a:ext cx="1871663" cy="2519362"/>
          </a:xfrm>
          <a:prstGeom prst="roundRect">
            <a:avLst/>
          </a:prstGeom>
          <a:blipFill dpi="0" rotWithShape="1">
            <a:blip r:embed="rId5" cstate="screen">
              <a:lum bright="-10000" contrast="10000"/>
            </a:blip>
            <a:srcRect/>
            <a:stretch>
              <a:fillRect/>
            </a:stretch>
          </a:blipFill>
          <a:ln w="38100">
            <a:solidFill>
              <a:schemeClr val="accent2">
                <a:lumMod val="5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093" name="Oval 21" descr="сканирование0081"/>
          <p:cNvSpPr>
            <a:spLocks noChangeArrowheads="1"/>
          </p:cNvSpPr>
          <p:nvPr/>
        </p:nvSpPr>
        <p:spPr bwMode="auto">
          <a:xfrm>
            <a:off x="2214563" y="71438"/>
            <a:ext cx="1871662" cy="2519362"/>
          </a:xfrm>
          <a:prstGeom prst="roundRect">
            <a:avLst/>
          </a:prstGeom>
          <a:blipFill dpi="0" rotWithShape="1">
            <a:blip r:embed="rId6" cstate="screen">
              <a:lum bright="10000" contrast="10000"/>
            </a:blip>
            <a:srcRect/>
            <a:stretch>
              <a:fillRect/>
            </a:stretch>
          </a:blipFill>
          <a:ln w="38100">
            <a:solidFill>
              <a:schemeClr val="accent2">
                <a:lumMod val="5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270" name="WordArt 22"/>
          <p:cNvSpPr>
            <a:spLocks noChangeArrowheads="1" noChangeShapeType="1" noTextEdit="1"/>
          </p:cNvSpPr>
          <p:nvPr/>
        </p:nvSpPr>
        <p:spPr bwMode="auto">
          <a:xfrm>
            <a:off x="428625" y="2643188"/>
            <a:ext cx="7777163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008000"/>
              </a:solidFill>
              <a:latin typeface="Arial"/>
              <a:cs typeface="Arial"/>
            </a:endParaRPr>
          </a:p>
        </p:txBody>
      </p:sp>
      <p:sp>
        <p:nvSpPr>
          <p:cNvPr id="11271" name="TextBox 6"/>
          <p:cNvSpPr txBox="1">
            <a:spLocks noChangeArrowheads="1"/>
          </p:cNvSpPr>
          <p:nvPr/>
        </p:nvSpPr>
        <p:spPr bwMode="auto">
          <a:xfrm>
            <a:off x="785813" y="2714625"/>
            <a:ext cx="807243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>
                <a:solidFill>
                  <a:srgbClr val="00B050"/>
                </a:solidFill>
                <a:latin typeface="Georgia" pitchFamily="18" charset="0"/>
              </a:rPr>
              <a:t>Арседе валрисьметь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57250" y="4500563"/>
            <a:ext cx="68580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600" dirty="0" err="1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Саемга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,  </a:t>
            </a:r>
            <a:r>
              <a:rPr lang="ru-RU" sz="3600" i="1" dirty="0">
                <a:solidFill>
                  <a:srgbClr val="0000B8"/>
                </a:solidFill>
                <a:latin typeface="Georgia" pitchFamily="18" charset="0"/>
              </a:rPr>
              <a:t>Валерий </a:t>
            </a:r>
            <a:r>
              <a:rPr lang="ru-RU" sz="3600" i="1" dirty="0" err="1">
                <a:solidFill>
                  <a:srgbClr val="0000B8"/>
                </a:solidFill>
                <a:latin typeface="Georgia" pitchFamily="18" charset="0"/>
              </a:rPr>
              <a:t>Борчин</a:t>
            </a:r>
            <a:r>
              <a:rPr lang="ru-RU" sz="3600" i="1" dirty="0">
                <a:solidFill>
                  <a:srgbClr val="0000B8"/>
                </a:solidFill>
                <a:latin typeface="Georgia" pitchFamily="18" charset="0"/>
              </a:rPr>
              <a:t> – </a:t>
            </a:r>
            <a:r>
              <a:rPr lang="ru-RU" sz="3600" i="1" dirty="0" err="1">
                <a:solidFill>
                  <a:srgbClr val="0000B8"/>
                </a:solidFill>
                <a:latin typeface="Georgia" pitchFamily="18" charset="0"/>
              </a:rPr>
              <a:t>мирэнь</a:t>
            </a:r>
            <a:r>
              <a:rPr lang="ru-RU" sz="3600" i="1" dirty="0">
                <a:solidFill>
                  <a:srgbClr val="0000B8"/>
                </a:solidFill>
                <a:latin typeface="Georgia" pitchFamily="18" charset="0"/>
              </a:rPr>
              <a:t> чемпион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6" grpId="0" animBg="1"/>
      <p:bldP spid="3087" grpId="0" animBg="1"/>
      <p:bldP spid="3092" grpId="0" animBg="1"/>
      <p:bldP spid="3093" grpId="0" animBg="1"/>
      <p:bldP spid="11271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00166" y="1857364"/>
            <a:ext cx="7000924" cy="2286016"/>
          </a:xfrm>
          <a:prstGeom prst="rect">
            <a:avLst/>
          </a:prstGeom>
          <a:noFill/>
        </p:spPr>
        <p:txBody>
          <a:bodyPr wrap="none">
            <a:prstTxWarp prst="textCanUp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Оймсетяно</a:t>
            </a: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PICT0516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5364163" cy="360045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3315" name="WordArt 6"/>
          <p:cNvSpPr>
            <a:spLocks noChangeArrowheads="1" noChangeShapeType="1" noTextEdit="1"/>
          </p:cNvSpPr>
          <p:nvPr/>
        </p:nvSpPr>
        <p:spPr bwMode="auto">
          <a:xfrm>
            <a:off x="1547813" y="2997200"/>
            <a:ext cx="6337300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5867400" y="476250"/>
            <a:ext cx="2809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000066"/>
                </a:solidFill>
                <a:latin typeface="Georgia" pitchFamily="18" charset="0"/>
              </a:rPr>
              <a:t>Изнямонь Чись</a:t>
            </a:r>
          </a:p>
        </p:txBody>
      </p:sp>
      <p:pic>
        <p:nvPicPr>
          <p:cNvPr id="12294" name="Picture 6" descr="E:\ltym\сканирование0010.jpg"/>
          <p:cNvPicPr>
            <a:picLocks noChangeAspect="1" noChangeArrowheads="1"/>
          </p:cNvPicPr>
          <p:nvPr/>
        </p:nvPicPr>
        <p:blipFill>
          <a:blip r:embed="rId4" cstate="screen">
            <a:lum bright="-10000" contrast="20000"/>
          </a:blip>
          <a:srcRect/>
          <a:stretch>
            <a:fillRect/>
          </a:stretch>
        </p:blipFill>
        <p:spPr bwMode="auto">
          <a:xfrm>
            <a:off x="3929058" y="3357562"/>
            <a:ext cx="5000660" cy="328790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0" y="4143375"/>
            <a:ext cx="51435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B050"/>
                </a:solidFill>
                <a:latin typeface="Georgia" pitchFamily="18" charset="0"/>
              </a:rPr>
              <a:t>Фольклорной праздник</a:t>
            </a:r>
          </a:p>
          <a:p>
            <a:r>
              <a:rPr lang="ru-RU" sz="2800" b="1">
                <a:solidFill>
                  <a:srgbClr val="00B050"/>
                </a:solidFill>
                <a:latin typeface="Georgia" pitchFamily="18" charset="0"/>
              </a:rPr>
              <a:t> </a:t>
            </a:r>
            <a:r>
              <a:rPr lang="ru-RU" sz="2800" b="1" i="1">
                <a:solidFill>
                  <a:srgbClr val="00B050"/>
                </a:solidFill>
                <a:latin typeface="Georgia" pitchFamily="18" charset="0"/>
              </a:rPr>
              <a:t>«Моронь кужо»</a:t>
            </a: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7" grpId="0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5721" y="142852"/>
            <a:ext cx="8858280" cy="175432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Поладынк</a:t>
            </a: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валрисьметнень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642938" y="2500313"/>
            <a:ext cx="8501062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Georgia" pitchFamily="18" charset="0"/>
              </a:rPr>
              <a:t>Книганть </a:t>
            </a:r>
            <a:r>
              <a:rPr lang="ru-RU" sz="2800" b="1" i="1">
                <a:solidFill>
                  <a:srgbClr val="002060"/>
                </a:solidFill>
                <a:latin typeface="Georgia" pitchFamily="18" charset="0"/>
              </a:rPr>
              <a:t>«Школьная нива» </a:t>
            </a:r>
            <a:r>
              <a:rPr lang="ru-RU" sz="2800" b="1">
                <a:solidFill>
                  <a:srgbClr val="002060"/>
                </a:solidFill>
                <a:latin typeface="Georgia" pitchFamily="18" charset="0"/>
              </a:rPr>
              <a:t>сермадызе </a:t>
            </a:r>
            <a:r>
              <a:rPr lang="ru-RU" sz="2800" b="1">
                <a:solidFill>
                  <a:srgbClr val="002060"/>
                </a:solidFill>
                <a:latin typeface="Georgia" pitchFamily="18" charset="0"/>
                <a:hlinkClick r:id="rId3" action="ppaction://hlinksldjump"/>
              </a:rPr>
              <a:t>….</a:t>
            </a:r>
            <a:endParaRPr lang="ru-RU" sz="2800" b="1">
              <a:solidFill>
                <a:srgbClr val="002060"/>
              </a:solidFill>
              <a:latin typeface="Georgia" pitchFamily="18" charset="0"/>
            </a:endParaRPr>
          </a:p>
          <a:p>
            <a:endParaRPr lang="ru-RU" sz="2800" b="1" i="1">
              <a:solidFill>
                <a:srgbClr val="002060"/>
              </a:solidFill>
              <a:latin typeface="Georgia" pitchFamily="18" charset="0"/>
            </a:endParaRPr>
          </a:p>
          <a:p>
            <a:r>
              <a:rPr lang="ru-RU" sz="2800" b="1" i="1">
                <a:solidFill>
                  <a:srgbClr val="002060"/>
                </a:solidFill>
                <a:latin typeface="Georgia" pitchFamily="18" charset="0"/>
              </a:rPr>
              <a:t>«Куйгорож» </a:t>
            </a:r>
            <a:r>
              <a:rPr lang="ru-RU" sz="2800" b="1">
                <a:solidFill>
                  <a:srgbClr val="002060"/>
                </a:solidFill>
                <a:latin typeface="Georgia" pitchFamily="18" charset="0"/>
              </a:rPr>
              <a:t>мультфильмась  путозь </a:t>
            </a:r>
            <a:r>
              <a:rPr lang="ru-RU" sz="2800" b="1">
                <a:solidFill>
                  <a:srgbClr val="002060"/>
                </a:solidFill>
                <a:latin typeface="Georgia" pitchFamily="18" charset="0"/>
                <a:hlinkClick r:id="rId4" action="ppaction://hlinksldjump"/>
              </a:rPr>
              <a:t>…</a:t>
            </a:r>
            <a:r>
              <a:rPr lang="ru-RU" sz="2800" b="1">
                <a:solidFill>
                  <a:srgbClr val="002060"/>
                </a:solidFill>
                <a:latin typeface="Georgia" pitchFamily="18" charset="0"/>
              </a:rPr>
              <a:t> артовксонзо коряс.</a:t>
            </a:r>
          </a:p>
          <a:p>
            <a:endParaRPr lang="ru-RU" sz="2800" b="1">
              <a:solidFill>
                <a:srgbClr val="002060"/>
              </a:solidFill>
              <a:latin typeface="Georgia" pitchFamily="18" charset="0"/>
            </a:endParaRPr>
          </a:p>
          <a:p>
            <a:r>
              <a:rPr lang="ru-RU" sz="2800" b="1">
                <a:solidFill>
                  <a:srgbClr val="002060"/>
                </a:solidFill>
                <a:latin typeface="Georgia" pitchFamily="18" charset="0"/>
              </a:rPr>
              <a:t>Эрзянь васенце букваренть сермадызе </a:t>
            </a:r>
            <a:r>
              <a:rPr lang="ru-RU" sz="2800" b="1">
                <a:solidFill>
                  <a:srgbClr val="002060"/>
                </a:solidFill>
                <a:latin typeface="Georgia" pitchFamily="18" charset="0"/>
                <a:hlinkClick r:id="rId5" action="ppaction://hlinksldjump"/>
              </a:rPr>
              <a:t>…</a:t>
            </a:r>
            <a:endParaRPr lang="ru-RU" sz="2800" b="1">
              <a:solidFill>
                <a:srgbClr val="002060"/>
              </a:solidFill>
              <a:latin typeface="Georgia" pitchFamily="18" charset="0"/>
            </a:endParaRPr>
          </a:p>
          <a:p>
            <a:endParaRPr lang="ru-RU" sz="2800" b="1">
              <a:solidFill>
                <a:srgbClr val="002060"/>
              </a:solidFill>
              <a:latin typeface="Georgia" pitchFamily="18" charset="0"/>
            </a:endParaRPr>
          </a:p>
          <a:p>
            <a:endParaRPr lang="ru-RU" sz="2800" b="1">
              <a:solidFill>
                <a:srgbClr val="002060"/>
              </a:solidFill>
              <a:latin typeface="Georgia" pitchFamily="18" charset="0"/>
            </a:endParaRPr>
          </a:p>
          <a:p>
            <a:endParaRPr lang="ru-RU" b="1">
              <a:solidFill>
                <a:srgbClr val="002060"/>
              </a:solidFill>
            </a:endParaRPr>
          </a:p>
          <a:p>
            <a:endParaRPr lang="ru-RU" b="1">
              <a:solidFill>
                <a:srgbClr val="002060"/>
              </a:solidFill>
            </a:endParaRPr>
          </a:p>
          <a:p>
            <a:endParaRPr lang="ru-RU" b="1">
              <a:solidFill>
                <a:srgbClr val="002060"/>
              </a:solidFill>
            </a:endParaRPr>
          </a:p>
          <a:p>
            <a:endParaRPr lang="ru-RU" b="1">
              <a:solidFill>
                <a:srgbClr val="002060"/>
              </a:solidFill>
            </a:endParaRPr>
          </a:p>
          <a:p>
            <a:endParaRPr lang="ru-RU" b="1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5214950"/>
            <a:ext cx="5799986" cy="107721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i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Валрисьметнень</a:t>
            </a:r>
            <a:r>
              <a:rPr lang="ru-RU" sz="32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3200" b="1" i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тееде</a:t>
            </a:r>
            <a:r>
              <a:rPr lang="ru-RU" sz="32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 </a:t>
            </a:r>
          </a:p>
          <a:p>
            <a:pPr algn="ctr">
              <a:defRPr/>
            </a:pPr>
            <a:r>
              <a:rPr lang="ru-RU" sz="3200" b="1" i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грамматикань</a:t>
            </a:r>
            <a:r>
              <a:rPr lang="ru-RU" sz="32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 разбор</a:t>
            </a: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WordArt 4"/>
          <p:cNvSpPr>
            <a:spLocks noChangeArrowheads="1" noChangeShapeType="1" noTextEdit="1"/>
          </p:cNvSpPr>
          <p:nvPr/>
        </p:nvSpPr>
        <p:spPr bwMode="auto">
          <a:xfrm>
            <a:off x="2500313" y="1500188"/>
            <a:ext cx="5040312" cy="20875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паро!!!</a:t>
            </a:r>
          </a:p>
        </p:txBody>
      </p:sp>
      <p:pic>
        <p:nvPicPr>
          <p:cNvPr id="6155" name="Picture 11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0113" y="39338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AutoShape 12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596188" y="5445125"/>
            <a:ext cx="863600" cy="792163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9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55"/>
                </p:tgtEl>
              </p:cMediaNode>
            </p:audio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1" fill="hold"/>
                                        <p:tgtEl>
                                          <p:spTgt spid="615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48"/>
                  </p:tgtEl>
                </p:cond>
              </p:nextCondLst>
            </p:seq>
          </p:childTnLst>
        </p:cTn>
      </p:par>
    </p:tnLst>
    <p:bldLst>
      <p:bldP spid="614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4"/>
          <p:cNvSpPr>
            <a:spLocks noChangeArrowheads="1" noChangeShapeType="1" noTextEdit="1"/>
          </p:cNvSpPr>
          <p:nvPr/>
        </p:nvSpPr>
        <p:spPr bwMode="auto">
          <a:xfrm>
            <a:off x="1835150" y="2852738"/>
            <a:ext cx="5761038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Арсек эште!</a:t>
            </a:r>
          </a:p>
        </p:txBody>
      </p:sp>
      <p:sp>
        <p:nvSpPr>
          <p:cNvPr id="16387" name="AutoShape 6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429625" y="5786438"/>
            <a:ext cx="431800" cy="431800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500063" y="1143000"/>
            <a:ext cx="7453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>
                <a:solidFill>
                  <a:srgbClr val="002060"/>
                </a:solidFill>
                <a:latin typeface="Georgia" pitchFamily="18" charset="0"/>
              </a:rPr>
              <a:t>Дергачев Степан Ильич</a:t>
            </a:r>
          </a:p>
        </p:txBody>
      </p:sp>
      <p:sp>
        <p:nvSpPr>
          <p:cNvPr id="4" name="Управляющая кнопка: возврат 3">
            <a:hlinkClick r:id="" action="ppaction://hlinkshowjump?jump=lastslideviewed" highlightClick="1"/>
          </p:cNvPr>
          <p:cNvSpPr/>
          <p:nvPr/>
        </p:nvSpPr>
        <p:spPr>
          <a:xfrm>
            <a:off x="1071563" y="5786438"/>
            <a:ext cx="357187" cy="428625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/>
          <p:cNvSpPr txBox="1">
            <a:spLocks noChangeArrowheads="1"/>
          </p:cNvSpPr>
          <p:nvPr/>
        </p:nvSpPr>
        <p:spPr bwMode="auto">
          <a:xfrm>
            <a:off x="2000250" y="1500188"/>
            <a:ext cx="557212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002060"/>
                </a:solidFill>
                <a:latin typeface="Georgia" pitchFamily="18" charset="0"/>
              </a:rPr>
              <a:t>Юрий Дыринэнь </a:t>
            </a:r>
          </a:p>
        </p:txBody>
      </p:sp>
      <p:sp>
        <p:nvSpPr>
          <p:cNvPr id="4" name="Управляющая кнопка: возврат 3">
            <a:hlinkClick r:id="" action="ppaction://hlinkshowjump?jump=lastslideviewed" highlightClick="1"/>
          </p:cNvPr>
          <p:cNvSpPr/>
          <p:nvPr/>
        </p:nvSpPr>
        <p:spPr>
          <a:xfrm>
            <a:off x="1214438" y="4786313"/>
            <a:ext cx="714375" cy="642937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"/>
          <p:cNvSpPr txBox="1">
            <a:spLocks noChangeArrowheads="1"/>
          </p:cNvSpPr>
          <p:nvPr/>
        </p:nvSpPr>
        <p:spPr bwMode="auto">
          <a:xfrm>
            <a:off x="214313" y="642938"/>
            <a:ext cx="8929687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solidFill>
                  <a:srgbClr val="002060"/>
                </a:solidFill>
                <a:latin typeface="Georgia" pitchFamily="18" charset="0"/>
              </a:rPr>
              <a:t>Елисей Васильевич Скобелев</a:t>
            </a:r>
          </a:p>
        </p:txBody>
      </p:sp>
      <p:sp>
        <p:nvSpPr>
          <p:cNvPr id="5" name="Управляющая кнопка: возврат 4">
            <a:hlinkClick r:id="" action="ppaction://hlinkshowjump?jump=lastslideviewed" highlightClick="1"/>
          </p:cNvPr>
          <p:cNvSpPr/>
          <p:nvPr/>
        </p:nvSpPr>
        <p:spPr>
          <a:xfrm>
            <a:off x="1071563" y="5000625"/>
            <a:ext cx="642937" cy="64293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10" y="1000108"/>
            <a:ext cx="7715304" cy="3416320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txBody>
          <a:bodyPr>
            <a:spAutoFit/>
          </a:bodyPr>
          <a:lstStyle/>
          <a:p>
            <a:pPr>
              <a:defRPr/>
            </a:pPr>
            <a:r>
              <a:rPr lang="ru-RU" sz="5400" b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66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eorgia" pitchFamily="18" charset="0"/>
              </a:rPr>
              <a:t>Налксема</a:t>
            </a:r>
            <a:r>
              <a:rPr lang="ru-RU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66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eorgia" pitchFamily="18" charset="0"/>
              </a:rPr>
              <a:t> </a:t>
            </a:r>
          </a:p>
          <a:p>
            <a:pPr>
              <a:defRPr/>
            </a:pPr>
            <a:r>
              <a:rPr lang="ru-RU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eorgia" pitchFamily="18" charset="0"/>
              </a:rPr>
              <a:t>             </a:t>
            </a:r>
            <a:r>
              <a:rPr lang="ru-RU" sz="5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eorgia" pitchFamily="18" charset="0"/>
              </a:rPr>
              <a:t>«</a:t>
            </a:r>
            <a:r>
              <a:rPr lang="ru-RU" sz="5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eorgia" pitchFamily="18" charset="0"/>
              </a:rPr>
              <a:t>Мезе</a:t>
            </a:r>
            <a:r>
              <a:rPr lang="ru-RU" sz="5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eorgia" pitchFamily="18" charset="0"/>
              </a:rPr>
              <a:t>?</a:t>
            </a:r>
          </a:p>
          <a:p>
            <a:pPr algn="ctr">
              <a:defRPr/>
            </a:pPr>
            <a:r>
              <a:rPr lang="ru-RU" sz="5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eorgia" pitchFamily="18" charset="0"/>
              </a:rPr>
              <a:t>          Косо?</a:t>
            </a:r>
          </a:p>
          <a:p>
            <a:pPr algn="ctr">
              <a:defRPr/>
            </a:pPr>
            <a:r>
              <a:rPr lang="ru-RU" sz="5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eorgia" pitchFamily="18" charset="0"/>
              </a:rPr>
              <a:t>                  </a:t>
            </a:r>
            <a:r>
              <a:rPr lang="ru-RU" sz="5400" b="1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eorgia" pitchFamily="18" charset="0"/>
              </a:rPr>
              <a:t>Зярдо</a:t>
            </a:r>
            <a:r>
              <a:rPr lang="ru-RU" sz="5400" b="1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eorgia" pitchFamily="18" charset="0"/>
              </a:rPr>
              <a:t>?»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 descr="салют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525" y="44450"/>
            <a:ext cx="3419475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9" descr="планета земля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4075" y="1125538"/>
            <a:ext cx="4824413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10" descr="солнце1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750" y="404813"/>
            <a:ext cx="2087563" cy="185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12" descr="люди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4213" y="5229225"/>
            <a:ext cx="94297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13" descr="59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72225" y="1557338"/>
            <a:ext cx="6667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14" descr="146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580063" y="5445125"/>
            <a:ext cx="111442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15" descr="33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284663" y="260350"/>
            <a:ext cx="11334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16" descr="2c5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164388" y="5084763"/>
            <a:ext cx="15494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7" name="WordArt 17"/>
          <p:cNvSpPr>
            <a:spLocks noChangeArrowheads="1" noChangeShapeType="1" noTextEdit="1"/>
          </p:cNvSpPr>
          <p:nvPr/>
        </p:nvSpPr>
        <p:spPr bwMode="auto">
          <a:xfrm>
            <a:off x="971550" y="2420938"/>
            <a:ext cx="7848600" cy="16557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Bottom"/>
              <a:lightRig rig="legacyHarsh3" dir="r"/>
            </a:scene3d>
            <a:sp3d extrusionH="430200" prstMaterial="legacyMatte">
              <a:extrusionClr>
                <a:srgbClr val="E2F05A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latin typeface="Impact"/>
              </a:rPr>
              <a:t>Умок эрян масторлангсо,</a:t>
            </a:r>
          </a:p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latin typeface="Impact"/>
              </a:rPr>
              <a:t>Лемдян предметнэнь эсь ладсо.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ChangeArrowheads="1"/>
          </p:cNvSpPr>
          <p:nvPr/>
        </p:nvSpPr>
        <p:spPr bwMode="auto">
          <a:xfrm>
            <a:off x="500063" y="2571750"/>
            <a:ext cx="828675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3600" b="1" i="1">
                <a:solidFill>
                  <a:srgbClr val="006600"/>
                </a:solidFill>
                <a:latin typeface="Trebuchet MS" pitchFamily="34" charset="0"/>
              </a:rPr>
              <a:t>-Минек велень сермадыця, </a:t>
            </a:r>
          </a:p>
          <a:p>
            <a:pPr eaLnBrk="0" hangingPunct="0"/>
            <a:r>
              <a:rPr lang="ru-RU" sz="3600" b="1" i="1">
                <a:solidFill>
                  <a:srgbClr val="006600"/>
                </a:solidFill>
                <a:latin typeface="Trebuchet MS" pitchFamily="34" charset="0"/>
              </a:rPr>
              <a:t>кона эрясь тона пингень 30-50-це иетнестэ, ды кодамо произведения сон сермадсь тиринь велень ломантнеде </a:t>
            </a:r>
            <a:r>
              <a:rPr lang="ru-RU" sz="3600" b="1" i="1">
                <a:solidFill>
                  <a:srgbClr val="006600"/>
                </a:solidFill>
                <a:latin typeface="Times New Roman" pitchFamily="18" charset="0"/>
                <a:hlinkClick r:id="rId3" action="ppaction://hlinksldjump"/>
              </a:rPr>
              <a:t>?</a:t>
            </a:r>
            <a:endParaRPr lang="ru-RU" sz="3600" b="1">
              <a:solidFill>
                <a:srgbClr val="006600"/>
              </a:solidFill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85813" y="642938"/>
            <a:ext cx="75723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solidFill>
                  <a:srgbClr val="92D050"/>
                </a:solidFill>
                <a:latin typeface="Impact" pitchFamily="34" charset="0"/>
              </a:rPr>
              <a:t>Кочеткова Нина Леонтьевна – сыре эрзянь келень тонавтыця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ChangeArrowheads="1"/>
          </p:cNvSpPr>
          <p:nvPr/>
        </p:nvSpPr>
        <p:spPr bwMode="auto">
          <a:xfrm>
            <a:off x="500063" y="2928938"/>
            <a:ext cx="8780462" cy="261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3200" b="1" i="1">
                <a:solidFill>
                  <a:srgbClr val="006600"/>
                </a:solidFill>
                <a:latin typeface="Trebuchet MS" pitchFamily="34" charset="0"/>
                <a:cs typeface="Raavi" pitchFamily="2" charset="0"/>
              </a:rPr>
              <a:t>Минек  буйсэ чачозь героенть лемезэ, </a:t>
            </a:r>
          </a:p>
          <a:p>
            <a:pPr eaLnBrk="0" hangingPunct="0"/>
            <a:r>
              <a:rPr lang="ru-RU" sz="3200" b="1" i="1">
                <a:solidFill>
                  <a:srgbClr val="006600"/>
                </a:solidFill>
                <a:latin typeface="Trebuchet MS" pitchFamily="34" charset="0"/>
                <a:cs typeface="Raavi" pitchFamily="2" charset="0"/>
              </a:rPr>
              <a:t>кона васенцетнеде вейкесь, </a:t>
            </a:r>
          </a:p>
          <a:p>
            <a:pPr eaLnBrk="0" hangingPunct="0"/>
            <a:r>
              <a:rPr lang="ru-RU" sz="3200" b="1" i="1">
                <a:solidFill>
                  <a:srgbClr val="006600"/>
                </a:solidFill>
                <a:latin typeface="Trebuchet MS" pitchFamily="34" charset="0"/>
                <a:cs typeface="Raavi" pitchFamily="2" charset="0"/>
              </a:rPr>
              <a:t>кие вастызе Ине ойнанть пингстэ минек </a:t>
            </a:r>
          </a:p>
          <a:p>
            <a:pPr eaLnBrk="0" hangingPunct="0"/>
            <a:r>
              <a:rPr lang="ru-RU" sz="3200" b="1" i="1">
                <a:solidFill>
                  <a:srgbClr val="006600"/>
                </a:solidFill>
                <a:latin typeface="Trebuchet MS" pitchFamily="34" charset="0"/>
                <a:cs typeface="Raavi" pitchFamily="2" charset="0"/>
              </a:rPr>
              <a:t>масторонть лангс каявоманть. </a:t>
            </a:r>
          </a:p>
          <a:p>
            <a:pPr eaLnBrk="0" hangingPunct="0"/>
            <a:r>
              <a:rPr lang="ru-RU" sz="3200" b="1" i="1">
                <a:solidFill>
                  <a:srgbClr val="006600"/>
                </a:solidFill>
                <a:latin typeface="Trebuchet MS" pitchFamily="34" charset="0"/>
                <a:cs typeface="Raavi" pitchFamily="2" charset="0"/>
              </a:rPr>
              <a:t>Сонзэ лемсэ ней лемдязь веле</a:t>
            </a:r>
            <a:r>
              <a:rPr lang="ru-RU" sz="3200" b="1" i="1">
                <a:solidFill>
                  <a:srgbClr val="006600"/>
                </a:solidFill>
                <a:latin typeface="Times New Roman" pitchFamily="18" charset="0"/>
                <a:cs typeface="Raavi" pitchFamily="2" charset="0"/>
              </a:rPr>
              <a:t>.  </a:t>
            </a:r>
            <a:r>
              <a:rPr lang="ru-RU" sz="3600" b="1" i="1">
                <a:solidFill>
                  <a:srgbClr val="006600"/>
                </a:solidFill>
                <a:latin typeface="Times New Roman" pitchFamily="18" charset="0"/>
                <a:hlinkClick r:id="rId3" action="ppaction://hlinksldjump"/>
              </a:rPr>
              <a:t>?</a:t>
            </a:r>
            <a:endParaRPr lang="ru-RU" sz="3600" b="1" i="1">
              <a:solidFill>
                <a:srgbClr val="006600"/>
              </a:solidFill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500063" y="785813"/>
            <a:ext cx="82867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solidFill>
                  <a:srgbClr val="92D050"/>
                </a:solidFill>
                <a:latin typeface="Impact" pitchFamily="34" charset="0"/>
              </a:rPr>
              <a:t>Наумкина Галина Ивановна –</a:t>
            </a:r>
          </a:p>
          <a:p>
            <a:r>
              <a:rPr lang="ru-RU" sz="4000">
                <a:solidFill>
                  <a:srgbClr val="92D050"/>
                </a:solidFill>
                <a:latin typeface="Impact" pitchFamily="34" charset="0"/>
              </a:rPr>
              <a:t>  эрзянь келень тонавтыця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ChangeArrowheads="1"/>
          </p:cNvSpPr>
          <p:nvPr/>
        </p:nvSpPr>
        <p:spPr bwMode="auto">
          <a:xfrm>
            <a:off x="642938" y="3429000"/>
            <a:ext cx="796925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3600" b="1" i="1">
                <a:solidFill>
                  <a:srgbClr val="006600"/>
                </a:solidFill>
                <a:latin typeface="Times New Roman" pitchFamily="18" charset="0"/>
              </a:rPr>
              <a:t>- </a:t>
            </a:r>
            <a:r>
              <a:rPr lang="ru-RU" sz="3600" b="1" i="1">
                <a:solidFill>
                  <a:srgbClr val="006600"/>
                </a:solidFill>
                <a:latin typeface="Trebuchet MS" pitchFamily="34" charset="0"/>
                <a:cs typeface="Aharoni" pitchFamily="2" charset="-79"/>
              </a:rPr>
              <a:t>Евтынк, мокшэрзянь народонть</a:t>
            </a:r>
          </a:p>
          <a:p>
            <a:pPr eaLnBrk="0" hangingPunct="0"/>
            <a:r>
              <a:rPr lang="ru-RU" sz="3600" b="1" i="1">
                <a:solidFill>
                  <a:srgbClr val="006600"/>
                </a:solidFill>
                <a:latin typeface="Trebuchet MS" pitchFamily="34" charset="0"/>
                <a:cs typeface="Aharoni" pitchFamily="2" charset="-79"/>
              </a:rPr>
              <a:t> эпосонть лемензэ, </a:t>
            </a:r>
          </a:p>
          <a:p>
            <a:pPr eaLnBrk="0" hangingPunct="0"/>
            <a:r>
              <a:rPr lang="ru-RU" sz="3600" b="1" i="1">
                <a:solidFill>
                  <a:srgbClr val="006600"/>
                </a:solidFill>
                <a:latin typeface="Trebuchet MS" pitchFamily="34" charset="0"/>
                <a:cs typeface="Aharoni" pitchFamily="2" charset="-79"/>
              </a:rPr>
              <a:t>кие сонзэ авторозо</a:t>
            </a:r>
            <a:r>
              <a:rPr lang="ru-RU" sz="3600" b="1" i="1">
                <a:solidFill>
                  <a:srgbClr val="006600"/>
                </a:solidFill>
                <a:latin typeface="Times New Roman" pitchFamily="18" charset="0"/>
              </a:rPr>
              <a:t>. </a:t>
            </a:r>
            <a:r>
              <a:rPr lang="ru-RU" sz="3600" b="1" i="1">
                <a:solidFill>
                  <a:srgbClr val="006600"/>
                </a:solidFill>
                <a:latin typeface="Times New Roman" pitchFamily="18" charset="0"/>
                <a:hlinkClick r:id="rId3" action="ppaction://hlinksldjump"/>
              </a:rPr>
              <a:t>?</a:t>
            </a:r>
            <a:endParaRPr lang="ru-RU" sz="3600" b="1">
              <a:solidFill>
                <a:srgbClr val="006600"/>
              </a:solidFill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857250" y="1000125"/>
            <a:ext cx="728662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>
                <a:solidFill>
                  <a:srgbClr val="92D050"/>
                </a:solidFill>
                <a:latin typeface="Impact" pitchFamily="34" charset="0"/>
              </a:rPr>
              <a:t>Ермошкина Дина – </a:t>
            </a:r>
          </a:p>
          <a:p>
            <a:r>
              <a:rPr lang="ru-RU" sz="4800">
                <a:solidFill>
                  <a:srgbClr val="92D050"/>
                </a:solidFill>
                <a:latin typeface="Impact" pitchFamily="34" charset="0"/>
              </a:rPr>
              <a:t>11  классо тонавтниця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074" y="1142984"/>
            <a:ext cx="8601768" cy="258532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Яков Сергеевич </a:t>
            </a:r>
            <a:r>
              <a:rPr lang="ru-RU" sz="54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Слушкин</a:t>
            </a:r>
            <a:endParaRPr lang="ru-RU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«Семья </a:t>
            </a:r>
            <a:r>
              <a:rPr lang="ru-RU" sz="54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Кочкуровых</a:t>
            </a:r>
            <a:r>
              <a:rPr lang="ru-RU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»</a:t>
            </a:r>
          </a:p>
        </p:txBody>
      </p:sp>
      <p:sp>
        <p:nvSpPr>
          <p:cNvPr id="3" name="Управляющая кнопка: возврат 2">
            <a:hlinkClick r:id="" action="ppaction://hlinkshowjump?jump=lastslideviewed" highlightClick="1"/>
          </p:cNvPr>
          <p:cNvSpPr/>
          <p:nvPr/>
        </p:nvSpPr>
        <p:spPr>
          <a:xfrm>
            <a:off x="500063" y="4714875"/>
            <a:ext cx="500062" cy="500063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1571612"/>
            <a:ext cx="6405793" cy="258532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Максим Иванович</a:t>
            </a:r>
          </a:p>
          <a:p>
            <a:pPr algn="ctr">
              <a:defRPr/>
            </a:pPr>
            <a:r>
              <a:rPr lang="ru-RU" sz="54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Пуркаев</a:t>
            </a:r>
            <a:r>
              <a:rPr lang="ru-RU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.</a:t>
            </a:r>
          </a:p>
          <a:p>
            <a:pPr algn="ctr">
              <a:defRPr/>
            </a:pPr>
            <a:r>
              <a:rPr lang="ru-RU" sz="54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Пуркаева</a:t>
            </a:r>
            <a:r>
              <a:rPr lang="ru-RU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54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веле</a:t>
            </a:r>
            <a:r>
              <a:rPr lang="ru-RU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.</a:t>
            </a:r>
          </a:p>
        </p:txBody>
      </p:sp>
      <p:sp>
        <p:nvSpPr>
          <p:cNvPr id="3" name="Управляющая кнопка: возврат 2">
            <a:hlinkClick r:id="" action="ppaction://hlinkshowjump?jump=lastslideviewed" highlightClick="1"/>
          </p:cNvPr>
          <p:cNvSpPr/>
          <p:nvPr/>
        </p:nvSpPr>
        <p:spPr>
          <a:xfrm>
            <a:off x="1071563" y="4714875"/>
            <a:ext cx="428625" cy="428625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16813" y="2967335"/>
            <a:ext cx="5226111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«</a:t>
            </a:r>
            <a:r>
              <a:rPr lang="ru-RU" sz="54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Масторава</a:t>
            </a:r>
            <a:r>
              <a:rPr lang="ru-RU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».</a:t>
            </a:r>
          </a:p>
          <a:p>
            <a:pPr algn="ctr">
              <a:defRPr/>
            </a:pPr>
            <a:r>
              <a:rPr lang="ru-RU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А.М. Шаронов</a:t>
            </a:r>
          </a:p>
        </p:txBody>
      </p:sp>
      <p:sp>
        <p:nvSpPr>
          <p:cNvPr id="3" name="Управляющая кнопка: возврат 2">
            <a:hlinkClick r:id="" action="ppaction://hlinkshowjump?jump=lastslideviewed" highlightClick="1"/>
          </p:cNvPr>
          <p:cNvSpPr/>
          <p:nvPr/>
        </p:nvSpPr>
        <p:spPr>
          <a:xfrm>
            <a:off x="642938" y="5214938"/>
            <a:ext cx="500062" cy="50006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ChangeArrowheads="1"/>
          </p:cNvSpPr>
          <p:nvPr/>
        </p:nvSpPr>
        <p:spPr bwMode="auto">
          <a:xfrm>
            <a:off x="0" y="928688"/>
            <a:ext cx="9144000" cy="317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4000" b="1" i="1">
                <a:solidFill>
                  <a:srgbClr val="006600"/>
                </a:solidFill>
                <a:latin typeface="Trebuchet MS" pitchFamily="34" charset="0"/>
              </a:rPr>
              <a:t>   - Мезе од кармиде содамо собственной лемтнеде?</a:t>
            </a:r>
          </a:p>
          <a:p>
            <a:pPr eaLnBrk="0" hangingPunct="0"/>
            <a:r>
              <a:rPr lang="ru-RU" sz="4000" b="1" i="1">
                <a:solidFill>
                  <a:srgbClr val="006600"/>
                </a:solidFill>
                <a:latin typeface="Trebuchet MS" pitchFamily="34" charset="0"/>
              </a:rPr>
              <a:t>   - Мекс саевить кавычкас газетань, журналонь, школань ды седе  тов лемтне? 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build="allAtOnce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Прямоугольник 1"/>
          <p:cNvSpPr>
            <a:spLocks noChangeArrowheads="1"/>
          </p:cNvSpPr>
          <p:nvPr/>
        </p:nvSpPr>
        <p:spPr bwMode="auto">
          <a:xfrm>
            <a:off x="571500" y="357188"/>
            <a:ext cx="7286625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 i="1">
                <a:solidFill>
                  <a:srgbClr val="006600"/>
                </a:solidFill>
                <a:latin typeface="Georgia" pitchFamily="18" charset="0"/>
                <a:cs typeface="Browallia New" pitchFamily="34" charset="-34"/>
              </a:rPr>
              <a:t>Кудонь тевесь.</a:t>
            </a:r>
          </a:p>
          <a:p>
            <a:endParaRPr lang="ru-RU" sz="4800" b="1" i="1">
              <a:solidFill>
                <a:srgbClr val="006600"/>
              </a:solidFill>
              <a:latin typeface="Georgia" pitchFamily="18" charset="0"/>
              <a:cs typeface="Browallia New" pitchFamily="34" charset="-34"/>
            </a:endParaRPr>
          </a:p>
          <a:p>
            <a:r>
              <a:rPr lang="ru-RU" sz="4800" b="1" i="1">
                <a:solidFill>
                  <a:srgbClr val="006600"/>
                </a:solidFill>
                <a:latin typeface="Georgia" pitchFamily="18" charset="0"/>
                <a:cs typeface="Browallia New" pitchFamily="34" charset="-34"/>
              </a:rPr>
              <a:t>7-це §,66-це упражнениясь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2143116"/>
            <a:ext cx="7710124" cy="258532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Отметкатнень</a:t>
            </a: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5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путынк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defRPr/>
            </a:pP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5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дневникс</a:t>
            </a: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pPr algn="ctr">
              <a:defRPr/>
            </a:pPr>
            <a:r>
              <a:rPr lang="ru-RU" sz="5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Вастомазонок</a:t>
            </a: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350"/>
                            </p:stCondLst>
                            <p:childTnLst>
                              <p:par>
                                <p:cTn id="20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1" descr="C:\Users\home\Documents\Рисунок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5" y="428625"/>
            <a:ext cx="8286750" cy="585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000125" y="857250"/>
            <a:ext cx="5857875" cy="28622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 err="1">
                <a:ln w="11430"/>
                <a:solidFill>
                  <a:srgbClr val="30BE4B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Радай</a:t>
            </a:r>
            <a:r>
              <a:rPr lang="ru-RU" b="1" dirty="0">
                <a:ln w="11430"/>
                <a:solidFill>
                  <a:srgbClr val="30BE4B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b="1" dirty="0" err="1">
                <a:ln w="11430"/>
                <a:solidFill>
                  <a:srgbClr val="30BE4B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пандо</a:t>
            </a:r>
            <a:r>
              <a:rPr lang="ru-RU" b="1" dirty="0">
                <a:ln w="11430"/>
                <a:solidFill>
                  <a:srgbClr val="30BE4B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, </a:t>
            </a:r>
            <a:r>
              <a:rPr lang="ru-RU" b="1" dirty="0" err="1">
                <a:ln w="11430"/>
                <a:solidFill>
                  <a:srgbClr val="30BE4B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Нешке</a:t>
            </a:r>
            <a:r>
              <a:rPr lang="ru-RU" b="1" dirty="0">
                <a:ln w="11430"/>
                <a:solidFill>
                  <a:srgbClr val="30BE4B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b="1" dirty="0" err="1">
                <a:ln w="11430"/>
                <a:solidFill>
                  <a:srgbClr val="30BE4B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латко</a:t>
            </a:r>
            <a:r>
              <a:rPr lang="ru-RU" b="1" dirty="0">
                <a:ln w="11430"/>
                <a:solidFill>
                  <a:srgbClr val="30BE4B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,</a:t>
            </a:r>
          </a:p>
          <a:p>
            <a:pPr>
              <a:defRPr/>
            </a:pPr>
            <a:r>
              <a:rPr lang="ru-RU" b="1" dirty="0" err="1">
                <a:ln w="11430"/>
                <a:solidFill>
                  <a:srgbClr val="30BE4B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Чольдердиця</a:t>
            </a:r>
            <a:r>
              <a:rPr lang="ru-RU" b="1" dirty="0">
                <a:ln w="11430"/>
                <a:solidFill>
                  <a:srgbClr val="30BE4B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b="1" dirty="0" err="1">
                <a:ln w="11430"/>
                <a:solidFill>
                  <a:srgbClr val="30BE4B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Ламад</a:t>
            </a:r>
            <a:r>
              <a:rPr lang="ru-RU" b="1" dirty="0">
                <a:ln w="11430"/>
                <a:solidFill>
                  <a:srgbClr val="30BE4B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 лей,</a:t>
            </a:r>
          </a:p>
          <a:p>
            <a:pPr>
              <a:defRPr/>
            </a:pPr>
            <a:r>
              <a:rPr lang="ru-RU" b="1" dirty="0">
                <a:ln w="11430"/>
                <a:solidFill>
                  <a:srgbClr val="30BE4B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Орта </a:t>
            </a:r>
            <a:r>
              <a:rPr lang="ru-RU" b="1" dirty="0" err="1">
                <a:ln w="11430"/>
                <a:solidFill>
                  <a:srgbClr val="30BE4B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чире</a:t>
            </a:r>
            <a:r>
              <a:rPr lang="ru-RU" b="1" dirty="0">
                <a:ln w="11430"/>
                <a:solidFill>
                  <a:srgbClr val="30BE4B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, </a:t>
            </a:r>
            <a:r>
              <a:rPr lang="ru-RU" b="1" dirty="0" err="1">
                <a:ln w="11430"/>
                <a:solidFill>
                  <a:srgbClr val="30BE4B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ашо</a:t>
            </a:r>
            <a:r>
              <a:rPr lang="ru-RU" b="1" dirty="0">
                <a:ln w="11430"/>
                <a:solidFill>
                  <a:srgbClr val="30BE4B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 катка…</a:t>
            </a:r>
          </a:p>
          <a:p>
            <a:pPr>
              <a:defRPr/>
            </a:pPr>
            <a:r>
              <a:rPr lang="ru-RU" b="1" dirty="0">
                <a:ln w="11430"/>
                <a:solidFill>
                  <a:srgbClr val="30BE4B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А </a:t>
            </a:r>
            <a:r>
              <a:rPr lang="ru-RU" b="1" dirty="0" err="1">
                <a:ln w="11430"/>
                <a:solidFill>
                  <a:srgbClr val="30BE4B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стувтови</a:t>
            </a:r>
            <a:r>
              <a:rPr lang="ru-RU" b="1" dirty="0">
                <a:ln w="11430"/>
                <a:solidFill>
                  <a:srgbClr val="30BE4B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b="1" dirty="0" err="1">
                <a:ln w="11430"/>
                <a:solidFill>
                  <a:srgbClr val="30BE4B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янось</a:t>
            </a:r>
            <a:r>
              <a:rPr lang="ru-RU" b="1" dirty="0">
                <a:ln w="11430"/>
                <a:solidFill>
                  <a:srgbClr val="30BE4B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b="1" dirty="0" err="1">
                <a:ln w="11430"/>
                <a:solidFill>
                  <a:srgbClr val="30BE4B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тей</a:t>
            </a:r>
            <a:r>
              <a:rPr lang="ru-RU" b="1" dirty="0">
                <a:ln w="11430"/>
                <a:solidFill>
                  <a:srgbClr val="30BE4B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.</a:t>
            </a:r>
          </a:p>
          <a:p>
            <a:pPr>
              <a:defRPr/>
            </a:pPr>
            <a:r>
              <a:rPr lang="ru-RU" b="1" dirty="0">
                <a:ln w="11430"/>
                <a:solidFill>
                  <a:srgbClr val="30BE4B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Велень </a:t>
            </a:r>
            <a:r>
              <a:rPr lang="ru-RU" b="1" dirty="0" err="1">
                <a:ln w="11430"/>
                <a:solidFill>
                  <a:srgbClr val="30BE4B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куро</a:t>
            </a:r>
            <a:r>
              <a:rPr lang="ru-RU" b="1" dirty="0">
                <a:ln w="11430"/>
                <a:solidFill>
                  <a:srgbClr val="30BE4B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, </a:t>
            </a:r>
            <a:r>
              <a:rPr lang="ru-RU" b="1" dirty="0" err="1">
                <a:ln w="11430"/>
                <a:solidFill>
                  <a:srgbClr val="30BE4B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тетянь</a:t>
            </a:r>
            <a:r>
              <a:rPr lang="ru-RU" b="1" dirty="0">
                <a:ln w="11430"/>
                <a:solidFill>
                  <a:srgbClr val="30BE4B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b="1" dirty="0" err="1">
                <a:ln w="11430"/>
                <a:solidFill>
                  <a:srgbClr val="30BE4B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лавтов</a:t>
            </a:r>
            <a:r>
              <a:rPr lang="ru-RU" b="1" dirty="0">
                <a:ln w="11430"/>
                <a:solidFill>
                  <a:srgbClr val="30BE4B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,</a:t>
            </a:r>
          </a:p>
          <a:p>
            <a:pPr>
              <a:defRPr/>
            </a:pPr>
            <a:r>
              <a:rPr lang="ru-RU" b="1" dirty="0" err="1">
                <a:ln w="11430"/>
                <a:solidFill>
                  <a:srgbClr val="30BE4B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Авань</a:t>
            </a:r>
            <a:r>
              <a:rPr lang="ru-RU" b="1" dirty="0">
                <a:ln w="11430"/>
                <a:solidFill>
                  <a:srgbClr val="30BE4B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b="1" dirty="0" err="1">
                <a:ln w="11430"/>
                <a:solidFill>
                  <a:srgbClr val="30BE4B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чевте</a:t>
            </a:r>
            <a:r>
              <a:rPr lang="ru-RU" b="1" dirty="0">
                <a:ln w="11430"/>
                <a:solidFill>
                  <a:srgbClr val="30BE4B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 седей </a:t>
            </a:r>
            <a:r>
              <a:rPr lang="ru-RU" b="1" dirty="0" err="1">
                <a:ln w="11430"/>
                <a:solidFill>
                  <a:srgbClr val="30BE4B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псись</a:t>
            </a:r>
            <a:r>
              <a:rPr lang="ru-RU" b="1" dirty="0">
                <a:ln w="11430"/>
                <a:solidFill>
                  <a:srgbClr val="30BE4B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…</a:t>
            </a:r>
          </a:p>
          <a:p>
            <a:pPr>
              <a:defRPr/>
            </a:pPr>
            <a:r>
              <a:rPr lang="ru-RU" b="1" dirty="0">
                <a:ln w="11430"/>
                <a:solidFill>
                  <a:srgbClr val="30BE4B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А </a:t>
            </a:r>
            <a:r>
              <a:rPr lang="ru-RU" b="1" dirty="0" err="1">
                <a:ln w="11430"/>
                <a:solidFill>
                  <a:srgbClr val="30BE4B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явови</a:t>
            </a:r>
            <a:r>
              <a:rPr lang="ru-RU" b="1" dirty="0">
                <a:ln w="11430"/>
                <a:solidFill>
                  <a:srgbClr val="30BE4B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b="1" dirty="0" err="1">
                <a:ln w="11430"/>
                <a:solidFill>
                  <a:srgbClr val="30BE4B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пингес</a:t>
            </a:r>
            <a:r>
              <a:rPr lang="ru-RU" b="1" dirty="0">
                <a:ln w="11430"/>
                <a:solidFill>
                  <a:srgbClr val="30BE4B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b="1" dirty="0" err="1">
                <a:ln w="11430"/>
                <a:solidFill>
                  <a:srgbClr val="30BE4B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кавтов</a:t>
            </a:r>
            <a:endParaRPr lang="ru-RU" b="1" dirty="0">
              <a:ln w="11430"/>
              <a:solidFill>
                <a:srgbClr val="30BE4B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Georgia" pitchFamily="18" charset="0"/>
            </a:endParaRPr>
          </a:p>
          <a:p>
            <a:pPr>
              <a:defRPr/>
            </a:pPr>
            <a:r>
              <a:rPr lang="ru-RU" b="1" dirty="0" err="1">
                <a:ln w="11430"/>
                <a:solidFill>
                  <a:srgbClr val="30BE4B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Тиринь</a:t>
            </a:r>
            <a:r>
              <a:rPr lang="ru-RU" b="1" dirty="0">
                <a:ln w="11430"/>
                <a:solidFill>
                  <a:srgbClr val="30BE4B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b="1" dirty="0" err="1">
                <a:ln w="11430"/>
                <a:solidFill>
                  <a:srgbClr val="30BE4B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енксов</a:t>
            </a:r>
            <a:r>
              <a:rPr lang="ru-RU" b="1" dirty="0">
                <a:ln w="11430"/>
                <a:solidFill>
                  <a:srgbClr val="30BE4B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 виде </a:t>
            </a:r>
            <a:r>
              <a:rPr lang="ru-RU" b="1" dirty="0" err="1">
                <a:ln w="11430"/>
                <a:solidFill>
                  <a:srgbClr val="30BE4B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кись</a:t>
            </a:r>
            <a:r>
              <a:rPr lang="ru-RU" b="1" dirty="0">
                <a:ln w="11430"/>
                <a:solidFill>
                  <a:srgbClr val="30BE4B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.</a:t>
            </a:r>
          </a:p>
          <a:p>
            <a:pPr>
              <a:defRPr/>
            </a:pPr>
            <a:r>
              <a:rPr lang="ru-RU" b="1" dirty="0">
                <a:ln w="11430"/>
                <a:solidFill>
                  <a:srgbClr val="30BE4B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                                           </a:t>
            </a:r>
          </a:p>
          <a:p>
            <a:pPr>
              <a:defRPr/>
            </a:pPr>
            <a:r>
              <a:rPr lang="ru-RU" b="1" dirty="0">
                <a:ln w="11430"/>
                <a:solidFill>
                  <a:srgbClr val="30BE4B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                                            Л. </a:t>
            </a:r>
            <a:r>
              <a:rPr lang="ru-RU" b="1" dirty="0" err="1">
                <a:ln w="11430"/>
                <a:solidFill>
                  <a:srgbClr val="30BE4B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Дергачева</a:t>
            </a:r>
            <a:endParaRPr lang="ru-RU" b="1" dirty="0">
              <a:ln w="11430"/>
              <a:solidFill>
                <a:srgbClr val="30BE4B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2700338" y="1628775"/>
            <a:ext cx="4038600" cy="4525963"/>
          </a:xfrm>
        </p:spPr>
        <p:txBody>
          <a:bodyPr/>
          <a:lstStyle/>
          <a:p>
            <a:pPr eaLnBrk="1" hangingPunct="1">
              <a:buFontTx/>
              <a:buBlip>
                <a:blip r:embed="rId3"/>
              </a:buBlip>
            </a:pPr>
            <a:r>
              <a:rPr lang="ru-RU" sz="3200" b="1" u="sng" smtClean="0">
                <a:solidFill>
                  <a:srgbClr val="00B0F0"/>
                </a:solidFill>
                <a:latin typeface="Georgia" pitchFamily="18" charset="0"/>
              </a:rPr>
              <a:t>НЕВТИ </a:t>
            </a:r>
            <a:r>
              <a:rPr lang="ru-RU" sz="3200" b="1" u="sng" smtClean="0">
                <a:solidFill>
                  <a:srgbClr val="00B0F0"/>
                </a:solidFill>
                <a:latin typeface="Georgia" pitchFamily="18" charset="0"/>
                <a:hlinkClick r:id="rId4" action="ppaction://hlinksldjump"/>
              </a:rPr>
              <a:t>ПРЕДМЕТЭНЬ</a:t>
            </a:r>
            <a:r>
              <a:rPr lang="ru-RU" sz="3200" b="1" u="sng" smtClean="0">
                <a:solidFill>
                  <a:srgbClr val="00B0F0"/>
                </a:solidFill>
                <a:latin typeface="Georgia" pitchFamily="18" charset="0"/>
              </a:rPr>
              <a:t> ПРИЗНАК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ru-RU" sz="3200" b="1" u="sng" smtClean="0">
                <a:solidFill>
                  <a:srgbClr val="00B0F0"/>
                </a:solidFill>
                <a:latin typeface="Georgia" pitchFamily="18" charset="0"/>
              </a:rPr>
              <a:t>ПРЕДМЕТЭНЬ </a:t>
            </a:r>
            <a:r>
              <a:rPr lang="ru-RU" sz="3200" b="1" u="sng" smtClean="0">
                <a:solidFill>
                  <a:srgbClr val="00B0F0"/>
                </a:solidFill>
                <a:latin typeface="Georgia" pitchFamily="18" charset="0"/>
                <a:hlinkClick r:id="rId4" action="ppaction://hlinksldjump"/>
              </a:rPr>
              <a:t>ТЕВДЕЕМА</a:t>
            </a:r>
            <a:endParaRPr lang="ru-RU" sz="3200" b="1" u="sng" smtClean="0">
              <a:solidFill>
                <a:srgbClr val="00B0F0"/>
              </a:solidFill>
              <a:latin typeface="Georgia" pitchFamily="18" charset="0"/>
            </a:endParaRPr>
          </a:p>
          <a:p>
            <a:pPr eaLnBrk="1" hangingPunct="1">
              <a:buFontTx/>
              <a:buBlip>
                <a:blip r:embed="rId3"/>
              </a:buBlip>
            </a:pPr>
            <a:r>
              <a:rPr lang="ru-RU" sz="3200" b="1" smtClean="0">
                <a:solidFill>
                  <a:srgbClr val="00B0F0"/>
                </a:solidFill>
                <a:latin typeface="Georgia" pitchFamily="18" charset="0"/>
                <a:hlinkClick r:id="rId5" action="ppaction://hlinksldjump"/>
              </a:rPr>
              <a:t>ПРЕДМЕТ</a:t>
            </a:r>
            <a:endParaRPr lang="ru-RU" sz="3200" b="1" smtClean="0">
              <a:solidFill>
                <a:srgbClr val="00B0F0"/>
              </a:solidFill>
              <a:latin typeface="Georgia" pitchFamily="18" charset="0"/>
            </a:endParaRPr>
          </a:p>
        </p:txBody>
      </p:sp>
      <p:sp>
        <p:nvSpPr>
          <p:cNvPr id="4105" name="WordArt 9"/>
          <p:cNvSpPr>
            <a:spLocks noChangeArrowheads="1" noChangeShapeType="1" noTextEdit="1"/>
          </p:cNvSpPr>
          <p:nvPr/>
        </p:nvSpPr>
        <p:spPr bwMode="auto">
          <a:xfrm>
            <a:off x="1116013" y="476250"/>
            <a:ext cx="6313487" cy="831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Georgia"/>
              </a:rPr>
              <a:t>СУЩЕСТВИТЕЛЬНОЕСЬ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Blip>
                <a:blip r:embed="rId3"/>
              </a:buBlip>
              <a:defRPr/>
            </a:pPr>
            <a:r>
              <a:rPr lang="ru-RU" b="1" i="1" u="sng" dirty="0" smtClean="0">
                <a:solidFill>
                  <a:srgbClr val="0000B8"/>
                </a:solidFill>
                <a:latin typeface="Georgia" pitchFamily="18" charset="0"/>
                <a:hlinkClick r:id="rId4" action="ppaction://hlinksldjump"/>
              </a:rPr>
              <a:t>КОДАМО</a:t>
            </a:r>
            <a:r>
              <a:rPr lang="ru-RU" b="1" i="1" u="sng" dirty="0" smtClean="0">
                <a:solidFill>
                  <a:srgbClr val="0000B8"/>
                </a:solidFill>
                <a:latin typeface="Georgia" pitchFamily="18" charset="0"/>
              </a:rPr>
              <a:t>?</a:t>
            </a:r>
          </a:p>
          <a:p>
            <a:pPr eaLnBrk="1" hangingPunct="1">
              <a:buFontTx/>
              <a:buNone/>
              <a:defRPr/>
            </a:pPr>
            <a:endParaRPr lang="ru-RU" b="1" i="1" u="sng" dirty="0" smtClean="0">
              <a:solidFill>
                <a:srgbClr val="0000B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</a:endParaRPr>
          </a:p>
          <a:p>
            <a:pPr eaLnBrk="1" hangingPunct="1">
              <a:buFontTx/>
              <a:buBlip>
                <a:blip r:embed="rId3"/>
              </a:buBlip>
              <a:defRPr/>
            </a:pPr>
            <a:r>
              <a:rPr lang="ru-RU" b="1" i="1" u="sng" dirty="0" smtClean="0">
                <a:solidFill>
                  <a:srgbClr val="0000CC"/>
                </a:solidFill>
                <a:latin typeface="Georgia" pitchFamily="18" charset="0"/>
                <a:hlinkClick r:id="rId4" action="ppaction://hlinksldjump"/>
              </a:rPr>
              <a:t>ЗЯРО</a:t>
            </a:r>
            <a:r>
              <a:rPr lang="ru-RU" b="1" i="1" u="sng" dirty="0" smtClean="0">
                <a:solidFill>
                  <a:srgbClr val="0000CC"/>
                </a:solidFill>
                <a:latin typeface="Georgia" pitchFamily="18" charset="0"/>
              </a:rPr>
              <a:t>?</a:t>
            </a:r>
          </a:p>
          <a:p>
            <a:pPr eaLnBrk="1" hangingPunct="1">
              <a:buFontTx/>
              <a:buNone/>
              <a:defRPr/>
            </a:pPr>
            <a:endParaRPr lang="ru-RU" b="1" i="1" u="sng" dirty="0" smtClean="0">
              <a:solidFill>
                <a:srgbClr val="0000CC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Georgia" pitchFamily="18" charset="0"/>
            </a:endParaRPr>
          </a:p>
          <a:p>
            <a:pPr eaLnBrk="1" hangingPunct="1">
              <a:buFontTx/>
              <a:buBlip>
                <a:blip r:embed="rId3"/>
              </a:buBlip>
              <a:defRPr/>
            </a:pPr>
            <a:r>
              <a:rPr lang="ru-RU" b="1" i="1" u="sng" dirty="0" smtClean="0">
                <a:solidFill>
                  <a:srgbClr val="0000CC"/>
                </a:solidFill>
                <a:latin typeface="Georgia" pitchFamily="18" charset="0"/>
                <a:hlinkClick r:id="rId5" action="ppaction://hlinksldjump"/>
              </a:rPr>
              <a:t>КИЕ</a:t>
            </a:r>
            <a:r>
              <a:rPr lang="ru-RU" b="1" i="1" u="sng" dirty="0" smtClean="0">
                <a:solidFill>
                  <a:srgbClr val="0000CC"/>
                </a:solidFill>
                <a:latin typeface="Georgia" pitchFamily="18" charset="0"/>
              </a:rPr>
              <a:t>? </a:t>
            </a:r>
            <a:r>
              <a:rPr lang="ru-RU" b="1" i="1" u="sng" dirty="0" smtClean="0">
                <a:solidFill>
                  <a:srgbClr val="0000CC"/>
                </a:solidFill>
                <a:latin typeface="Georgia" pitchFamily="18" charset="0"/>
                <a:hlinkClick r:id="rId5" action="ppaction://hlinksldjump"/>
              </a:rPr>
              <a:t>МЕЗЕ</a:t>
            </a:r>
            <a:r>
              <a:rPr lang="ru-RU" b="1" i="1" u="sng" dirty="0" smtClean="0">
                <a:solidFill>
                  <a:srgbClr val="0000CC"/>
                </a:solidFill>
                <a:latin typeface="Georgia" pitchFamily="18" charset="0"/>
              </a:rPr>
              <a:t>?</a:t>
            </a:r>
          </a:p>
        </p:txBody>
      </p:sp>
      <p:sp>
        <p:nvSpPr>
          <p:cNvPr id="10248" name="WordArt 8"/>
          <p:cNvSpPr>
            <a:spLocks noChangeArrowheads="1" noChangeShapeType="1" noTextEdit="1"/>
          </p:cNvSpPr>
          <p:nvPr/>
        </p:nvSpPr>
        <p:spPr bwMode="auto">
          <a:xfrm>
            <a:off x="611188" y="260350"/>
            <a:ext cx="7993062" cy="865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00FF00"/>
                  </a:outerShdw>
                </a:effectLst>
                <a:latin typeface="Georgia"/>
              </a:rPr>
              <a:t>СУЩЕСТВИТЕЛЬНОЕ НТЬ</a:t>
            </a:r>
          </a:p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00FF00"/>
                  </a:outerShdw>
                </a:effectLst>
                <a:latin typeface="Georgia"/>
              </a:rPr>
              <a:t>КЕВКСТЕМАНЗО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Blip>
                <a:blip r:embed="rId3"/>
              </a:buBlip>
              <a:defRPr/>
            </a:pPr>
            <a:r>
              <a:rPr lang="ru-RU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hlinkClick r:id="rId4" action="ppaction://hlinksldjump"/>
              </a:rPr>
              <a:t>РОДГА</a:t>
            </a:r>
            <a:endParaRPr lang="ru-RU" dirty="0" smtClean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</a:endParaRPr>
          </a:p>
          <a:p>
            <a:pPr eaLnBrk="1" hangingPunct="1">
              <a:buFontTx/>
              <a:buNone/>
              <a:defRPr/>
            </a:pPr>
            <a:endParaRPr lang="ru-RU" dirty="0" smtClean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</a:endParaRPr>
          </a:p>
          <a:p>
            <a:pPr eaLnBrk="1" hangingPunct="1">
              <a:buFontTx/>
              <a:buBlip>
                <a:blip r:embed="rId3"/>
              </a:buBlip>
              <a:defRPr/>
            </a:pPr>
            <a:r>
              <a:rPr lang="ru-RU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hlinkClick r:id="rId5" action="ppaction://hlinksldjump"/>
              </a:rPr>
              <a:t>ЧИСЛАВА</a:t>
            </a:r>
            <a:endParaRPr lang="ru-RU" dirty="0" smtClean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</a:endParaRPr>
          </a:p>
          <a:p>
            <a:pPr eaLnBrk="1" hangingPunct="1">
              <a:buFontTx/>
              <a:buNone/>
              <a:defRPr/>
            </a:pPr>
            <a:endParaRPr lang="ru-RU" dirty="0" smtClean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  <a:hlinkClick r:id="rId5" action="ppaction://hlinksldjump"/>
            </a:endParaRPr>
          </a:p>
          <a:p>
            <a:pPr eaLnBrk="1" hangingPunct="1">
              <a:buFontTx/>
              <a:buBlip>
                <a:blip r:embed="rId3"/>
              </a:buBlip>
              <a:defRPr/>
            </a:pPr>
            <a:r>
              <a:rPr lang="ru-RU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hlinkClick r:id="rId5" action="ppaction://hlinksldjump"/>
              </a:rPr>
              <a:t>ПАДЕЖГА</a:t>
            </a:r>
            <a:endParaRPr lang="ru-RU" dirty="0" smtClean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</a:endParaRPr>
          </a:p>
        </p:txBody>
      </p:sp>
      <p:sp>
        <p:nvSpPr>
          <p:cNvPr id="14343" name="WordArt 7"/>
          <p:cNvSpPr>
            <a:spLocks noChangeArrowheads="1" noChangeShapeType="1" noTextEdit="1"/>
          </p:cNvSpPr>
          <p:nvPr/>
        </p:nvSpPr>
        <p:spPr bwMode="auto">
          <a:xfrm>
            <a:off x="1042988" y="333375"/>
            <a:ext cx="7345362" cy="10271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Georgia"/>
              </a:rPr>
              <a:t>СУЩЕСТВИТЕЛЬНОЕСЬ ЭРЗЯНЬ  </a:t>
            </a:r>
          </a:p>
          <a:p>
            <a:pPr algn="ctr"/>
            <a:r>
              <a:rPr lang="ru-RU" sz="3600" b="1" i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Georgia"/>
              </a:rPr>
              <a:t>КЕЛЬСЭ ПОЛАВТНЕВИ</a:t>
            </a: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2000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143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5288" y="1916113"/>
            <a:ext cx="8229600" cy="4525962"/>
          </a:xfrm>
        </p:spPr>
        <p:txBody>
          <a:bodyPr/>
          <a:lstStyle/>
          <a:p>
            <a:pPr eaLnBrk="1" hangingPunct="1">
              <a:buFontTx/>
              <a:buBlip>
                <a:blip r:embed="rId3"/>
              </a:buBlip>
              <a:defRPr/>
            </a:pPr>
            <a:r>
              <a:rPr lang="ru-RU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СОБСТВЕННОЙТЬ  ДЫ НАРИЦАТЕЛЬНОЙТЬ</a:t>
            </a:r>
          </a:p>
          <a:p>
            <a:pPr eaLnBrk="1" hangingPunct="1">
              <a:buFontTx/>
              <a:buNone/>
              <a:defRPr/>
            </a:pPr>
            <a:endParaRPr lang="ru-RU" dirty="0" smtClean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</a:endParaRPr>
          </a:p>
          <a:p>
            <a:pPr eaLnBrk="1" hangingPunct="1">
              <a:buFontTx/>
              <a:buBlip>
                <a:blip r:embed="rId3"/>
              </a:buBlip>
              <a:defRPr/>
            </a:pPr>
            <a:r>
              <a:rPr lang="ru-RU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ОЙМЕ МАРТО ДЫ ОЙМЕВТЕМЕ</a:t>
            </a:r>
          </a:p>
        </p:txBody>
      </p:sp>
      <p:sp>
        <p:nvSpPr>
          <p:cNvPr id="18438" name="WordArt 6"/>
          <p:cNvSpPr>
            <a:spLocks noChangeArrowheads="1" noChangeShapeType="1" noTextEdit="1"/>
          </p:cNvSpPr>
          <p:nvPr/>
        </p:nvSpPr>
        <p:spPr bwMode="auto">
          <a:xfrm>
            <a:off x="2051050" y="476250"/>
            <a:ext cx="5705475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Georgia"/>
              </a:rPr>
              <a:t>СУЩЕСТВИТЕЛЬНОЙТНЕ  </a:t>
            </a:r>
          </a:p>
          <a:p>
            <a:pPr algn="ctr"/>
            <a:r>
              <a:rPr lang="ru-RU" sz="3600" b="1" i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Georgia"/>
              </a:rPr>
              <a:t>ЭРСИТЬ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0" y="2000250"/>
            <a:ext cx="9144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solidFill>
                  <a:srgbClr val="0066CC"/>
                </a:solidFill>
                <a:latin typeface="Georgia" pitchFamily="18" charset="0"/>
              </a:rPr>
              <a:t>                      </a:t>
            </a:r>
            <a:r>
              <a:rPr lang="ru-RU" sz="3200" b="1">
                <a:solidFill>
                  <a:srgbClr val="0066CC"/>
                </a:solidFill>
                <a:latin typeface="Georgia" pitchFamily="18" charset="0"/>
              </a:rPr>
              <a:t>Уроконть коряс вешематне</a:t>
            </a:r>
            <a:endParaRPr lang="ru-RU" sz="3200" b="1" i="1">
              <a:solidFill>
                <a:srgbClr val="0066CC"/>
              </a:solidFill>
              <a:latin typeface="Georgia" pitchFamily="18" charset="0"/>
            </a:endParaRPr>
          </a:p>
          <a:p>
            <a:endParaRPr lang="ru-RU" sz="2400" b="1" i="1">
              <a:solidFill>
                <a:srgbClr val="0066CC"/>
              </a:solidFill>
              <a:latin typeface="Georgia" pitchFamily="18" charset="0"/>
            </a:endParaRPr>
          </a:p>
        </p:txBody>
      </p:sp>
      <p:sp>
        <p:nvSpPr>
          <p:cNvPr id="5123" name="Прямоугольник 3"/>
          <p:cNvSpPr>
            <a:spLocks noChangeArrowheads="1"/>
          </p:cNvSpPr>
          <p:nvPr/>
        </p:nvSpPr>
        <p:spPr bwMode="auto">
          <a:xfrm>
            <a:off x="285750" y="2786063"/>
            <a:ext cx="8572500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buFontTx/>
              <a:buAutoNum type="arabicParenR"/>
            </a:pPr>
            <a:r>
              <a:rPr lang="ru-RU" sz="2400" b="1">
                <a:solidFill>
                  <a:srgbClr val="000066"/>
                </a:solidFill>
                <a:latin typeface="Georgia" pitchFamily="18" charset="0"/>
              </a:rPr>
              <a:t>существительнойде содамочитнень   кемекстамось;  </a:t>
            </a:r>
          </a:p>
          <a:p>
            <a:pPr marL="457200" indent="-457200" eaLnBrk="0" hangingPunct="0">
              <a:buFontTx/>
              <a:buAutoNum type="arabicParenR"/>
            </a:pPr>
            <a:r>
              <a:rPr lang="ru-RU" sz="2400" b="1">
                <a:solidFill>
                  <a:srgbClr val="000066"/>
                </a:solidFill>
                <a:latin typeface="Georgia" pitchFamily="18" charset="0"/>
              </a:rPr>
              <a:t>домкалгатовмс содамочитнень собственной ды    нарицательной  существительнойтнень коряс ;</a:t>
            </a:r>
          </a:p>
          <a:p>
            <a:pPr marL="457200" indent="-457200" eaLnBrk="0" hangingPunct="0">
              <a:buFontTx/>
              <a:buAutoNum type="arabicParenR"/>
            </a:pPr>
            <a:r>
              <a:rPr lang="ru-RU" sz="2400" b="1">
                <a:solidFill>
                  <a:srgbClr val="000066"/>
                </a:solidFill>
                <a:latin typeface="Georgia" pitchFamily="18" charset="0"/>
              </a:rPr>
              <a:t>тонавтомс видестэ сермадомо собственной лемтнень, толковамс, зярдо тевс нолдавить кавычкатне;</a:t>
            </a:r>
          </a:p>
          <a:p>
            <a:pPr marL="457200" indent="-457200" eaLnBrk="0" hangingPunct="0">
              <a:buFontTx/>
              <a:buAutoNum type="arabicParenR"/>
            </a:pPr>
            <a:r>
              <a:rPr lang="ru-RU" sz="2400" b="1">
                <a:solidFill>
                  <a:srgbClr val="000066"/>
                </a:solidFill>
                <a:latin typeface="Georgia" pitchFamily="18" charset="0"/>
              </a:rPr>
              <a:t>тонавтомс вечкеме тиринь енксонть ды а стувтомо сеть ломантнень, кить веленть славизь паро тевсэ.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64" y="357166"/>
            <a:ext cx="9144064" cy="1323439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4000" b="1" dirty="0">
                <a:latin typeface="Georgia" pitchFamily="18" charset="0"/>
              </a:rPr>
              <a:t>Собственной </a:t>
            </a:r>
            <a:r>
              <a:rPr lang="ru-RU" sz="4000" b="1" dirty="0" err="1">
                <a:latin typeface="Georgia" pitchFamily="18" charset="0"/>
              </a:rPr>
              <a:t>ды</a:t>
            </a:r>
            <a:r>
              <a:rPr lang="ru-RU" sz="4000" b="1" dirty="0">
                <a:latin typeface="Georgia" pitchFamily="18" charset="0"/>
              </a:rPr>
              <a:t> нарицательной </a:t>
            </a:r>
            <a:r>
              <a:rPr lang="ru-RU" sz="4000" b="1" dirty="0" err="1">
                <a:latin typeface="Georgia" pitchFamily="18" charset="0"/>
              </a:rPr>
              <a:t>существительнойтне</a:t>
            </a:r>
            <a:endParaRPr lang="ru-RU" sz="4000" b="1" dirty="0">
              <a:latin typeface="Georgia" pitchFamily="18" charset="0"/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500"/>
                            </p:stCondLst>
                            <p:childTnLst>
                              <p:par>
                                <p:cTn id="18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500"/>
                            </p:stCondLst>
                            <p:childTnLst>
                              <p:par>
                                <p:cTn id="23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7500"/>
                            </p:stCondLst>
                            <p:childTnLst>
                              <p:par>
                                <p:cTn id="28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0" y="357188"/>
            <a:ext cx="9085263" cy="520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ШТОБУ ЯВОМС ВЕЙКЕ ПРЕДМЕТЭНТЬ ОМБОЦЕНЬ</a:t>
            </a:r>
          </a:p>
          <a:p>
            <a:pPr>
              <a:defRPr/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 ЭЙСТЭ, СОНЕНЗЭ МАКСЫТЬ ЛЕМ.</a:t>
            </a:r>
          </a:p>
          <a:p>
            <a:pPr>
              <a:defRPr/>
            </a:pPr>
            <a:endParaRPr lang="ru-RU" sz="2000" b="1" dirty="0">
              <a:solidFill>
                <a:srgbClr val="0000CC"/>
              </a:solidFill>
              <a:latin typeface="Georgia" pitchFamily="18" charset="0"/>
            </a:endParaRPr>
          </a:p>
          <a:p>
            <a:pPr>
              <a:defRPr/>
            </a:pPr>
            <a:r>
              <a:rPr lang="ru-RU" sz="2400" b="1" dirty="0" err="1">
                <a:solidFill>
                  <a:srgbClr val="0000CC"/>
                </a:solidFill>
                <a:latin typeface="Georgia" pitchFamily="18" charset="0"/>
              </a:rPr>
              <a:t>Саемга</a:t>
            </a:r>
            <a:r>
              <a:rPr lang="ru-RU" sz="2400" b="1" dirty="0">
                <a:solidFill>
                  <a:srgbClr val="0000CC"/>
                </a:solidFill>
                <a:latin typeface="Georgia" pitchFamily="18" charset="0"/>
              </a:rPr>
              <a:t>, </a:t>
            </a:r>
            <a:r>
              <a:rPr lang="ru-RU" sz="2400" b="1" i="1" dirty="0">
                <a:solidFill>
                  <a:srgbClr val="0066CC"/>
                </a:solidFill>
                <a:latin typeface="Georgia" pitchFamily="18" charset="0"/>
              </a:rPr>
              <a:t>Саран </a:t>
            </a:r>
            <a:r>
              <a:rPr lang="ru-RU" sz="2400" b="1" i="1" dirty="0" err="1">
                <a:solidFill>
                  <a:srgbClr val="0066CC"/>
                </a:solidFill>
                <a:latin typeface="Georgia" pitchFamily="18" charset="0"/>
              </a:rPr>
              <a:t>ош</a:t>
            </a:r>
            <a:r>
              <a:rPr lang="ru-RU" sz="2400" b="1" i="1" dirty="0">
                <a:solidFill>
                  <a:srgbClr val="0066CC"/>
                </a:solidFill>
                <a:latin typeface="Georgia" pitchFamily="18" charset="0"/>
              </a:rPr>
              <a:t>, </a:t>
            </a:r>
            <a:r>
              <a:rPr lang="ru-RU" sz="2400" b="1" i="1" dirty="0" err="1">
                <a:solidFill>
                  <a:srgbClr val="0066CC"/>
                </a:solidFill>
                <a:latin typeface="Georgia" pitchFamily="18" charset="0"/>
              </a:rPr>
              <a:t>Кочкур</a:t>
            </a:r>
            <a:r>
              <a:rPr lang="ru-RU" sz="2400" b="1" i="1" dirty="0">
                <a:solidFill>
                  <a:srgbClr val="0066CC"/>
                </a:solidFill>
                <a:latin typeface="Georgia" pitchFamily="18" charset="0"/>
              </a:rPr>
              <a:t> </a:t>
            </a:r>
            <a:r>
              <a:rPr lang="ru-RU" sz="2400" b="1" i="1" dirty="0" err="1">
                <a:solidFill>
                  <a:srgbClr val="0066CC"/>
                </a:solidFill>
                <a:latin typeface="Georgia" pitchFamily="18" charset="0"/>
              </a:rPr>
              <a:t>веле</a:t>
            </a:r>
            <a:r>
              <a:rPr lang="ru-RU" sz="2400" b="1" i="1" dirty="0">
                <a:solidFill>
                  <a:srgbClr val="0066CC"/>
                </a:solidFill>
                <a:latin typeface="Georgia" pitchFamily="18" charset="0"/>
              </a:rPr>
              <a:t>, </a:t>
            </a:r>
          </a:p>
          <a:p>
            <a:pPr>
              <a:defRPr/>
            </a:pPr>
            <a:r>
              <a:rPr lang="ru-RU" sz="2400" b="1" i="1" dirty="0" err="1">
                <a:solidFill>
                  <a:srgbClr val="0066CC"/>
                </a:solidFill>
                <a:latin typeface="Georgia" pitchFamily="18" charset="0"/>
              </a:rPr>
              <a:t>Ленинэнь</a:t>
            </a:r>
            <a:r>
              <a:rPr lang="ru-RU" sz="2400" b="1" i="1" dirty="0">
                <a:solidFill>
                  <a:srgbClr val="0066CC"/>
                </a:solidFill>
                <a:latin typeface="Georgia" pitchFamily="18" charset="0"/>
              </a:rPr>
              <a:t> </a:t>
            </a:r>
            <a:r>
              <a:rPr lang="ru-RU" sz="2400" b="1" i="1" dirty="0" err="1">
                <a:solidFill>
                  <a:srgbClr val="0066CC"/>
                </a:solidFill>
                <a:latin typeface="Georgia" pitchFamily="18" charset="0"/>
              </a:rPr>
              <a:t>ульцясь</a:t>
            </a:r>
            <a:r>
              <a:rPr lang="ru-RU" sz="2400" b="1" i="1" dirty="0">
                <a:solidFill>
                  <a:srgbClr val="0066CC"/>
                </a:solidFill>
                <a:latin typeface="Georgia" pitchFamily="18" charset="0"/>
              </a:rPr>
              <a:t>, </a:t>
            </a:r>
            <a:r>
              <a:rPr lang="ru-RU" sz="2400" b="1" i="1" dirty="0" err="1">
                <a:solidFill>
                  <a:srgbClr val="0066CC"/>
                </a:solidFill>
                <a:latin typeface="Georgia" pitchFamily="18" charset="0"/>
              </a:rPr>
              <a:t>Афонькин</a:t>
            </a:r>
            <a:r>
              <a:rPr lang="ru-RU" sz="2400" b="1" i="1" dirty="0">
                <a:solidFill>
                  <a:srgbClr val="0066CC"/>
                </a:solidFill>
                <a:latin typeface="Georgia" pitchFamily="18" charset="0"/>
              </a:rPr>
              <a:t> Иван Михайлович.</a:t>
            </a:r>
          </a:p>
          <a:p>
            <a:pPr>
              <a:defRPr/>
            </a:pPr>
            <a:r>
              <a:rPr lang="ru-RU" sz="2400" b="1" dirty="0">
                <a:solidFill>
                  <a:srgbClr val="0000CC"/>
                </a:solidFill>
                <a:latin typeface="Georgia" pitchFamily="18" charset="0"/>
              </a:rPr>
              <a:t>Собственной </a:t>
            </a:r>
            <a:r>
              <a:rPr lang="ru-RU" sz="2400" b="1" dirty="0" err="1">
                <a:solidFill>
                  <a:srgbClr val="0000CC"/>
                </a:solidFill>
                <a:latin typeface="Georgia" pitchFamily="18" charset="0"/>
              </a:rPr>
              <a:t>лемтне</a:t>
            </a:r>
            <a:r>
              <a:rPr lang="ru-RU" sz="2400" b="1" dirty="0">
                <a:solidFill>
                  <a:srgbClr val="0000CC"/>
                </a:solidFill>
                <a:latin typeface="Georgia" pitchFamily="18" charset="0"/>
              </a:rPr>
              <a:t> </a:t>
            </a:r>
            <a:r>
              <a:rPr lang="ru-RU" sz="2400" b="1" dirty="0" err="1">
                <a:solidFill>
                  <a:srgbClr val="0000CC"/>
                </a:solidFill>
                <a:latin typeface="Georgia" pitchFamily="18" charset="0"/>
              </a:rPr>
              <a:t>сермадовить</a:t>
            </a:r>
            <a:r>
              <a:rPr lang="ru-RU" sz="2400" b="1" dirty="0">
                <a:solidFill>
                  <a:srgbClr val="0000CC"/>
                </a:solidFill>
                <a:latin typeface="Georgia" pitchFamily="18" charset="0"/>
              </a:rPr>
              <a:t> ПОКШ БУКВАСТО.</a:t>
            </a:r>
          </a:p>
          <a:p>
            <a:pPr>
              <a:defRPr/>
            </a:pPr>
            <a:r>
              <a:rPr lang="ru-RU" sz="2400" b="1" dirty="0">
                <a:solidFill>
                  <a:srgbClr val="0000CC"/>
                </a:solidFill>
                <a:latin typeface="Georgia" pitchFamily="18" charset="0"/>
              </a:rPr>
              <a:t>Собственной </a:t>
            </a:r>
            <a:r>
              <a:rPr lang="ru-RU" sz="2400" b="1" dirty="0" err="1">
                <a:solidFill>
                  <a:srgbClr val="0000CC"/>
                </a:solidFill>
                <a:latin typeface="Georgia" pitchFamily="18" charset="0"/>
              </a:rPr>
              <a:t>лемтнес</a:t>
            </a:r>
            <a:r>
              <a:rPr lang="ru-RU" sz="2400" b="1" dirty="0">
                <a:solidFill>
                  <a:srgbClr val="0000CC"/>
                </a:solidFill>
                <a:latin typeface="Georgia" pitchFamily="18" charset="0"/>
              </a:rPr>
              <a:t> </a:t>
            </a:r>
            <a:r>
              <a:rPr lang="ru-RU" sz="2400" b="1" dirty="0" err="1">
                <a:solidFill>
                  <a:srgbClr val="0000CC"/>
                </a:solidFill>
                <a:latin typeface="Georgia" pitchFamily="18" charset="0"/>
              </a:rPr>
              <a:t>истя</a:t>
            </a:r>
            <a:r>
              <a:rPr lang="ru-RU" sz="2400" b="1" dirty="0">
                <a:solidFill>
                  <a:srgbClr val="0000CC"/>
                </a:solidFill>
                <a:latin typeface="Georgia" pitchFamily="18" charset="0"/>
              </a:rPr>
              <a:t> </a:t>
            </a:r>
            <a:r>
              <a:rPr lang="ru-RU" sz="2400" b="1" dirty="0" err="1">
                <a:solidFill>
                  <a:srgbClr val="0000CC"/>
                </a:solidFill>
                <a:latin typeface="Georgia" pitchFamily="18" charset="0"/>
              </a:rPr>
              <a:t>жо</a:t>
            </a:r>
            <a:r>
              <a:rPr lang="ru-RU" sz="2400" b="1" dirty="0">
                <a:solidFill>
                  <a:srgbClr val="0000CC"/>
                </a:solidFill>
                <a:latin typeface="Georgia" pitchFamily="18" charset="0"/>
              </a:rPr>
              <a:t> </a:t>
            </a:r>
            <a:r>
              <a:rPr lang="ru-RU" sz="2400" b="1" dirty="0" err="1">
                <a:solidFill>
                  <a:srgbClr val="0000CC"/>
                </a:solidFill>
                <a:latin typeface="Georgia" pitchFamily="18" charset="0"/>
              </a:rPr>
              <a:t>кандовить</a:t>
            </a:r>
            <a:r>
              <a:rPr lang="ru-RU" sz="2400" b="1" dirty="0">
                <a:solidFill>
                  <a:srgbClr val="0000CC"/>
                </a:solidFill>
                <a:latin typeface="Georgia" pitchFamily="18" charset="0"/>
              </a:rPr>
              <a:t> </a:t>
            </a:r>
            <a:r>
              <a:rPr lang="ru-RU" sz="2400" b="1" dirty="0" err="1">
                <a:solidFill>
                  <a:srgbClr val="0000CC"/>
                </a:solidFill>
                <a:latin typeface="Georgia" pitchFamily="18" charset="0"/>
              </a:rPr>
              <a:t>газетань</a:t>
            </a:r>
            <a:r>
              <a:rPr lang="ru-RU" sz="2400" b="1" dirty="0">
                <a:solidFill>
                  <a:srgbClr val="0000CC"/>
                </a:solidFill>
                <a:latin typeface="Georgia" pitchFamily="18" charset="0"/>
              </a:rPr>
              <a:t>,</a:t>
            </a:r>
          </a:p>
          <a:p>
            <a:pPr>
              <a:defRPr/>
            </a:pPr>
            <a:r>
              <a:rPr lang="ru-RU" sz="2400" b="1" dirty="0">
                <a:solidFill>
                  <a:srgbClr val="0000CC"/>
                </a:solidFill>
                <a:latin typeface="Georgia" pitchFamily="18" charset="0"/>
              </a:rPr>
              <a:t> </a:t>
            </a:r>
            <a:r>
              <a:rPr lang="ru-RU" sz="2400" b="1" dirty="0" err="1">
                <a:solidFill>
                  <a:srgbClr val="0000CC"/>
                </a:solidFill>
                <a:latin typeface="Georgia" pitchFamily="18" charset="0"/>
              </a:rPr>
              <a:t>книгань</a:t>
            </a:r>
            <a:r>
              <a:rPr lang="ru-RU" sz="2400" b="1" dirty="0">
                <a:solidFill>
                  <a:srgbClr val="0000CC"/>
                </a:solidFill>
                <a:latin typeface="Georgia" pitchFamily="18" charset="0"/>
              </a:rPr>
              <a:t>, </a:t>
            </a:r>
            <a:r>
              <a:rPr lang="ru-RU" sz="2400" b="1" dirty="0" err="1">
                <a:solidFill>
                  <a:srgbClr val="0000CC"/>
                </a:solidFill>
                <a:latin typeface="Georgia" pitchFamily="18" charset="0"/>
              </a:rPr>
              <a:t>школань</a:t>
            </a:r>
            <a:r>
              <a:rPr lang="ru-RU" sz="2400" b="1" dirty="0">
                <a:solidFill>
                  <a:srgbClr val="0000CC"/>
                </a:solidFill>
                <a:latin typeface="Georgia" pitchFamily="18" charset="0"/>
              </a:rPr>
              <a:t>, </a:t>
            </a:r>
            <a:r>
              <a:rPr lang="ru-RU" sz="2400" b="1" dirty="0" err="1">
                <a:solidFill>
                  <a:srgbClr val="0000CC"/>
                </a:solidFill>
                <a:latin typeface="Georgia" pitchFamily="18" charset="0"/>
              </a:rPr>
              <a:t>заводонь</a:t>
            </a:r>
            <a:r>
              <a:rPr lang="ru-RU" sz="2400" b="1" dirty="0">
                <a:solidFill>
                  <a:srgbClr val="0000CC"/>
                </a:solidFill>
                <a:latin typeface="Georgia" pitchFamily="18" charset="0"/>
              </a:rPr>
              <a:t> </a:t>
            </a:r>
            <a:r>
              <a:rPr lang="ru-RU" sz="2400" b="1" dirty="0" err="1">
                <a:solidFill>
                  <a:srgbClr val="0000CC"/>
                </a:solidFill>
                <a:latin typeface="Georgia" pitchFamily="18" charset="0"/>
              </a:rPr>
              <a:t>ды</a:t>
            </a:r>
            <a:r>
              <a:rPr lang="ru-RU" sz="2400" b="1" dirty="0">
                <a:solidFill>
                  <a:srgbClr val="0000CC"/>
                </a:solidFill>
                <a:latin typeface="Georgia" pitchFamily="18" charset="0"/>
              </a:rPr>
              <a:t> лия </a:t>
            </a:r>
            <a:r>
              <a:rPr lang="ru-RU" sz="2400" b="1" dirty="0" err="1">
                <a:solidFill>
                  <a:srgbClr val="0000CC"/>
                </a:solidFill>
                <a:latin typeface="Georgia" pitchFamily="18" charset="0"/>
              </a:rPr>
              <a:t>лемтне</a:t>
            </a:r>
            <a:r>
              <a:rPr lang="ru-RU" sz="2400" b="1" dirty="0">
                <a:solidFill>
                  <a:srgbClr val="0000CC"/>
                </a:solidFill>
                <a:latin typeface="Georgia" pitchFamily="18" charset="0"/>
              </a:rPr>
              <a:t>. </a:t>
            </a:r>
          </a:p>
          <a:p>
            <a:pPr>
              <a:defRPr/>
            </a:pPr>
            <a:r>
              <a:rPr lang="ru-RU" sz="2400" b="1" dirty="0" err="1">
                <a:solidFill>
                  <a:srgbClr val="0000CC"/>
                </a:solidFill>
                <a:latin typeface="Georgia" pitchFamily="18" charset="0"/>
              </a:rPr>
              <a:t>Сермадомсто</a:t>
            </a:r>
            <a:r>
              <a:rPr lang="ru-RU" sz="2400" b="1" dirty="0">
                <a:solidFill>
                  <a:srgbClr val="0000CC"/>
                </a:solidFill>
                <a:latin typeface="Georgia" pitchFamily="18" charset="0"/>
              </a:rPr>
              <a:t> </a:t>
            </a:r>
            <a:r>
              <a:rPr lang="ru-RU" sz="2400" b="1" dirty="0" err="1">
                <a:solidFill>
                  <a:srgbClr val="0000CC"/>
                </a:solidFill>
                <a:latin typeface="Georgia" pitchFamily="18" charset="0"/>
              </a:rPr>
              <a:t>сынь</a:t>
            </a:r>
            <a:r>
              <a:rPr lang="ru-RU" sz="2400" b="1" dirty="0">
                <a:solidFill>
                  <a:srgbClr val="0000CC"/>
                </a:solidFill>
                <a:latin typeface="Georgia" pitchFamily="18" charset="0"/>
              </a:rPr>
              <a:t> </a:t>
            </a:r>
            <a:r>
              <a:rPr lang="ru-RU" sz="2400" b="1" dirty="0" err="1">
                <a:solidFill>
                  <a:srgbClr val="0000CC"/>
                </a:solidFill>
                <a:latin typeface="Georgia" pitchFamily="18" charset="0"/>
              </a:rPr>
              <a:t>саевить</a:t>
            </a:r>
            <a:r>
              <a:rPr lang="ru-RU" sz="2400" b="1" dirty="0">
                <a:solidFill>
                  <a:srgbClr val="0000CC"/>
                </a:solidFill>
                <a:latin typeface="Georgia" pitchFamily="18" charset="0"/>
              </a:rPr>
              <a:t> </a:t>
            </a:r>
            <a:r>
              <a:rPr lang="ru-RU" sz="2400" b="1" dirty="0" err="1">
                <a:solidFill>
                  <a:srgbClr val="0000CC"/>
                </a:solidFill>
                <a:latin typeface="Georgia" pitchFamily="18" charset="0"/>
              </a:rPr>
              <a:t>кавычкас</a:t>
            </a:r>
            <a:r>
              <a:rPr lang="ru-RU" sz="2400" b="1" dirty="0">
                <a:solidFill>
                  <a:srgbClr val="0000CC"/>
                </a:solidFill>
                <a:latin typeface="Georgia" pitchFamily="18" charset="0"/>
              </a:rPr>
              <a:t>.</a:t>
            </a:r>
          </a:p>
          <a:p>
            <a:pPr>
              <a:defRPr/>
            </a:pPr>
            <a:r>
              <a:rPr lang="ru-RU" sz="2400" b="1" dirty="0" err="1">
                <a:solidFill>
                  <a:srgbClr val="0000CC"/>
                </a:solidFill>
                <a:latin typeface="Georgia" pitchFamily="18" charset="0"/>
              </a:rPr>
              <a:t>Саемга</a:t>
            </a:r>
            <a:r>
              <a:rPr lang="ru-RU" sz="2400" b="1" dirty="0">
                <a:solidFill>
                  <a:srgbClr val="0000CC"/>
                </a:solidFill>
                <a:latin typeface="Georgia" pitchFamily="18" charset="0"/>
              </a:rPr>
              <a:t>, </a:t>
            </a:r>
            <a:r>
              <a:rPr lang="ru-RU" sz="2400" b="1" i="1" dirty="0">
                <a:solidFill>
                  <a:srgbClr val="0066CC"/>
                </a:solidFill>
                <a:latin typeface="Georgia" pitchFamily="18" charset="0"/>
              </a:rPr>
              <a:t>«</a:t>
            </a:r>
            <a:r>
              <a:rPr lang="ru-RU" sz="2400" b="1" i="1" dirty="0" err="1">
                <a:solidFill>
                  <a:srgbClr val="0066CC"/>
                </a:solidFill>
                <a:latin typeface="Georgia" pitchFamily="18" charset="0"/>
              </a:rPr>
              <a:t>Эрзянь</a:t>
            </a:r>
            <a:r>
              <a:rPr lang="ru-RU" sz="2400" b="1" i="1" dirty="0">
                <a:solidFill>
                  <a:srgbClr val="0066CC"/>
                </a:solidFill>
                <a:latin typeface="Georgia" pitchFamily="18" charset="0"/>
              </a:rPr>
              <a:t> правда»</a:t>
            </a:r>
            <a:r>
              <a:rPr lang="ru-RU" sz="2400" b="1" dirty="0">
                <a:solidFill>
                  <a:srgbClr val="0000CC"/>
                </a:solidFill>
                <a:latin typeface="Georgia" pitchFamily="18" charset="0"/>
              </a:rPr>
              <a:t> </a:t>
            </a:r>
            <a:r>
              <a:rPr lang="ru-RU" sz="2400" b="1" i="1" dirty="0" err="1">
                <a:solidFill>
                  <a:srgbClr val="0066CC"/>
                </a:solidFill>
                <a:latin typeface="Georgia" pitchFamily="18" charset="0"/>
              </a:rPr>
              <a:t>газетась</a:t>
            </a:r>
            <a:r>
              <a:rPr lang="ru-RU" sz="2400" b="1" i="1" dirty="0">
                <a:solidFill>
                  <a:srgbClr val="0066CC"/>
                </a:solidFill>
                <a:latin typeface="Georgia" pitchFamily="18" charset="0"/>
              </a:rPr>
              <a:t>, «</a:t>
            </a:r>
            <a:r>
              <a:rPr lang="ru-RU" sz="2400" b="1" i="1" dirty="0" err="1">
                <a:solidFill>
                  <a:srgbClr val="0066CC"/>
                </a:solidFill>
                <a:latin typeface="Georgia" pitchFamily="18" charset="0"/>
              </a:rPr>
              <a:t>Сексь</a:t>
            </a:r>
            <a:r>
              <a:rPr lang="ru-RU" sz="2400" b="1" i="1" dirty="0">
                <a:solidFill>
                  <a:srgbClr val="0066CC"/>
                </a:solidFill>
                <a:latin typeface="Georgia" pitchFamily="18" charset="0"/>
              </a:rPr>
              <a:t>»</a:t>
            </a:r>
          </a:p>
          <a:p>
            <a:pPr>
              <a:defRPr/>
            </a:pPr>
            <a:r>
              <a:rPr lang="ru-RU" sz="2400" b="1" i="1" dirty="0">
                <a:solidFill>
                  <a:srgbClr val="0066CC"/>
                </a:solidFill>
                <a:latin typeface="Georgia" pitchFamily="18" charset="0"/>
              </a:rPr>
              <a:t> </a:t>
            </a:r>
            <a:r>
              <a:rPr lang="ru-RU" sz="2400" b="1" i="1" dirty="0" err="1">
                <a:solidFill>
                  <a:srgbClr val="0066CC"/>
                </a:solidFill>
                <a:latin typeface="Georgia" pitchFamily="18" charset="0"/>
              </a:rPr>
              <a:t>стихотворениясь</a:t>
            </a:r>
            <a:r>
              <a:rPr lang="ru-RU" sz="2400" b="1" i="1" dirty="0">
                <a:solidFill>
                  <a:srgbClr val="0066CC"/>
                </a:solidFill>
                <a:latin typeface="Georgia" pitchFamily="18" charset="0"/>
              </a:rPr>
              <a:t>, МОУ «</a:t>
            </a:r>
            <a:r>
              <a:rPr lang="ru-RU" sz="2400" b="1" i="1" dirty="0" err="1">
                <a:solidFill>
                  <a:srgbClr val="0066CC"/>
                </a:solidFill>
                <a:latin typeface="Georgia" pitchFamily="18" charset="0"/>
              </a:rPr>
              <a:t>Кочкуровская</a:t>
            </a:r>
            <a:r>
              <a:rPr lang="ru-RU" sz="2400" b="1" i="1" dirty="0">
                <a:solidFill>
                  <a:srgbClr val="0066CC"/>
                </a:solidFill>
                <a:latin typeface="Georgia" pitchFamily="18" charset="0"/>
              </a:rPr>
              <a:t> СОШ», </a:t>
            </a:r>
          </a:p>
          <a:p>
            <a:pPr>
              <a:defRPr/>
            </a:pPr>
            <a:r>
              <a:rPr lang="ru-RU" sz="2400" b="1" i="1" dirty="0">
                <a:solidFill>
                  <a:srgbClr val="0066CC"/>
                </a:solidFill>
                <a:latin typeface="Georgia" pitchFamily="18" charset="0"/>
              </a:rPr>
              <a:t>кондитерской </a:t>
            </a:r>
            <a:r>
              <a:rPr lang="ru-RU" sz="2400" b="1" i="1" dirty="0" err="1">
                <a:solidFill>
                  <a:srgbClr val="0066CC"/>
                </a:solidFill>
                <a:latin typeface="Georgia" pitchFamily="18" charset="0"/>
              </a:rPr>
              <a:t>комбинатось</a:t>
            </a:r>
            <a:r>
              <a:rPr lang="ru-RU" sz="2400" b="1" i="1" dirty="0">
                <a:solidFill>
                  <a:srgbClr val="0066CC"/>
                </a:solidFill>
                <a:latin typeface="Georgia" pitchFamily="18" charset="0"/>
              </a:rPr>
              <a:t>«</a:t>
            </a:r>
            <a:r>
              <a:rPr lang="ru-RU" sz="2400" b="1" i="1" dirty="0" err="1">
                <a:solidFill>
                  <a:srgbClr val="0066CC"/>
                </a:solidFill>
                <a:latin typeface="Georgia" pitchFamily="18" charset="0"/>
              </a:rPr>
              <a:t>Ламзурь</a:t>
            </a:r>
            <a:r>
              <a:rPr lang="ru-RU" sz="2400" b="1" i="1" dirty="0">
                <a:solidFill>
                  <a:srgbClr val="0000CC"/>
                </a:solidFill>
                <a:latin typeface="Georgia" pitchFamily="18" charset="0"/>
              </a:rPr>
              <a:t>» </a:t>
            </a:r>
            <a:r>
              <a:rPr lang="ru-RU" sz="2400" b="1" i="1" dirty="0" err="1">
                <a:solidFill>
                  <a:srgbClr val="0000CC"/>
                </a:solidFill>
                <a:latin typeface="Georgia" pitchFamily="18" charset="0"/>
              </a:rPr>
              <a:t>ды</a:t>
            </a:r>
            <a:r>
              <a:rPr lang="ru-RU" sz="2400" b="1" i="1" dirty="0">
                <a:solidFill>
                  <a:srgbClr val="0000CC"/>
                </a:solidFill>
                <a:latin typeface="Georgia" pitchFamily="18" charset="0"/>
              </a:rPr>
              <a:t> </a:t>
            </a:r>
            <a:r>
              <a:rPr lang="ru-RU" sz="2400" b="1" i="1" dirty="0" err="1">
                <a:solidFill>
                  <a:srgbClr val="0000CC"/>
                </a:solidFill>
                <a:latin typeface="Georgia" pitchFamily="18" charset="0"/>
              </a:rPr>
              <a:t>лият</a:t>
            </a:r>
            <a:r>
              <a:rPr lang="ru-RU" sz="2400" b="1" i="1" dirty="0">
                <a:solidFill>
                  <a:srgbClr val="0000CC"/>
                </a:solidFill>
                <a:latin typeface="Georgia" pitchFamily="18" charset="0"/>
              </a:rPr>
              <a:t>.</a:t>
            </a:r>
          </a:p>
          <a:p>
            <a:pPr>
              <a:defRPr/>
            </a:pPr>
            <a:endParaRPr lang="ru-RU" sz="2400" b="1" i="1" dirty="0">
              <a:solidFill>
                <a:srgbClr val="0066CC"/>
              </a:solidFill>
              <a:latin typeface="Georgia" pitchFamily="18" charset="0"/>
            </a:endParaRPr>
          </a:p>
          <a:p>
            <a:pPr>
              <a:defRPr/>
            </a:pPr>
            <a:endParaRPr lang="ru-RU" sz="2400" b="1" i="1" dirty="0">
              <a:solidFill>
                <a:srgbClr val="0066CC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35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35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35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35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build="allAtOnce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</TotalTime>
  <Words>465</Words>
  <Application>Microsoft Office PowerPoint</Application>
  <PresentationFormat>Экран (4:3)</PresentationFormat>
  <Paragraphs>142</Paragraphs>
  <Slides>28</Slides>
  <Notes>28</Notes>
  <HiddenSlides>8</HiddenSlides>
  <MMClips>1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8" baseType="lpstr">
      <vt:lpstr>Arial</vt:lpstr>
      <vt:lpstr>Calibri</vt:lpstr>
      <vt:lpstr>Georgia</vt:lpstr>
      <vt:lpstr>Trebuchet MS</vt:lpstr>
      <vt:lpstr>Times New Roman</vt:lpstr>
      <vt:lpstr>Impact</vt:lpstr>
      <vt:lpstr>Raavi</vt:lpstr>
      <vt:lpstr>Aharoni</vt:lpstr>
      <vt:lpstr>Browallia New</vt:lpstr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Дима</dc:creator>
  <cp:lastModifiedBy>Admin</cp:lastModifiedBy>
  <cp:revision>54</cp:revision>
  <dcterms:created xsi:type="dcterms:W3CDTF">2009-02-05T17:47:32Z</dcterms:created>
  <dcterms:modified xsi:type="dcterms:W3CDTF">2013-04-15T19:07:56Z</dcterms:modified>
</cp:coreProperties>
</file>