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92" r:id="rId9"/>
    <p:sldId id="284" r:id="rId10"/>
    <p:sldId id="283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B8"/>
    <a:srgbClr val="30BE4B"/>
    <a:srgbClr val="0066CC"/>
    <a:srgbClr val="0000CC"/>
    <a:srgbClr val="000066"/>
    <a:srgbClr val="00FF00"/>
    <a:srgbClr val="E2F0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7" autoAdjust="0"/>
    <p:restoredTop sz="94660"/>
  </p:normalViewPr>
  <p:slideViewPr>
    <p:cSldViewPr>
      <p:cViewPr>
        <p:scale>
          <a:sx n="80" d="100"/>
          <a:sy n="8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9189CD-02BB-4E7D-B775-A2D4D8182159}" type="datetimeFigureOut">
              <a:rPr lang="ru-RU"/>
              <a:pPr>
                <a:defRPr/>
              </a:pPr>
              <a:t>15.04.2013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113CF46-751C-4F31-86E6-CD0351361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8EFC49-B1BA-4064-BCB6-3B57FC0222EF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209049-6577-4F43-A812-6D32CE98740F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00FCC3-8ADC-477F-A7C6-AD4F9176855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B4C139-FEE9-4C31-A4BE-661C6440005B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9613B6-0EE0-4C4A-B728-01B1D909F7FE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7FD15F-BF3F-4367-BB7C-E6440BB43BDB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7C6C4E-0A5D-4FAA-B6F8-35CE27391A91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4EC5CF-455D-456A-9B35-58E7A9809FD3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F3A7B-B725-4B7A-AB3C-9C223FA9D7D1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460E70-C879-45F3-9312-DC90425C8D47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C37C12-B62E-43B7-B073-FD574A187943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D616A6-258C-4043-9567-9BC2242FFA97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47EDB5-8815-4730-BFA1-EF108AD7D5E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1F2B30-5457-49C0-A40C-01DD413976BB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723306-A96E-4036-BA59-2171CE9B4454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71AAE-E9E2-41A7-8D85-963D9369C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F7BD-6776-4A2B-87CC-A662D5C8E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65DAE-E1D0-4E5D-A4BD-2EFEEFDE6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C5C6B-5E1B-4256-A4D6-7D34AF6DD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C67C0-8899-4446-ADB3-B21E0663F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955DE-9B05-4B60-8828-A4D5A4E32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90B5F-7A2E-456D-8490-564851C2F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0AD24-77C2-4221-8A32-D8E9D461C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480A-A130-4DAE-AE77-2072817B0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A0C48-927F-480F-AE0C-56FF3B98D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C74ED-4B9C-4BD5-B3B9-25716D397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E3A1D9-2F7F-4A8C-A726-A8D5C5CD1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17.gif"/><Relationship Id="rId7" Type="http://schemas.openxmlformats.org/officeDocument/2006/relationships/slide" Target="slide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gif"/><Relationship Id="rId2" Type="http://schemas.openxmlformats.org/officeDocument/2006/relationships/audio" Target="file:///C:\Documents%20and%20Settings\TEMP\&#1056;&#1072;&#1073;&#1086;&#1095;&#1080;&#1081;%20&#1089;&#1090;&#1086;&#1083;\11%20-%20&#1041;&#1072;&#1082;&#1080;&#1095;%20&#1042;&#1080;&#1076;&#1103;&#1081;%20-%20&#1054;&#1076;%20&#1080;&#1077;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10" Type="http://schemas.openxmlformats.org/officeDocument/2006/relationships/image" Target="../media/image13.png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3;&#1072;&#1083;&#1080;&#1085;&#1072;\&#1056;&#1072;&#1073;&#1086;&#1095;&#1080;&#1081;%20&#1089;&#1090;&#1086;&#1083;\&#1043;&#1072;&#1083;&#1080;&#1085;&#1072;\Track%2011.wav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Cloud"/>
          <p:cNvSpPr>
            <a:spLocks noChangeAspect="1" noEditPoints="1" noChangeArrowheads="1"/>
          </p:cNvSpPr>
          <p:nvPr/>
        </p:nvSpPr>
        <p:spPr bwMode="auto">
          <a:xfrm>
            <a:off x="3643313" y="0"/>
            <a:ext cx="2928937" cy="19621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5">
              <a:lumMod val="9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Cloud"/>
          <p:cNvSpPr>
            <a:spLocks noChangeAspect="1" noEditPoints="1" noChangeArrowheads="1"/>
          </p:cNvSpPr>
          <p:nvPr/>
        </p:nvSpPr>
        <p:spPr bwMode="auto">
          <a:xfrm>
            <a:off x="5929313" y="714375"/>
            <a:ext cx="1943100" cy="1301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B0F0"/>
          </a:solidFill>
          <a:ln w="57150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1137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2214554"/>
            <a:ext cx="736118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Прилагательноесь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кода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кортамо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пелькс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214313" y="214313"/>
            <a:ext cx="1785937" cy="1571625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5" name="Рисунок 14" descr="BUTFLY1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928938"/>
            <a:ext cx="8001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15" descr="PARTY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4500563"/>
            <a:ext cx="2286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16" descr="аааааааааа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5" y="5072063"/>
            <a:ext cx="923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17" descr="ааааааааав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875" y="2071688"/>
            <a:ext cx="666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71625" y="5500688"/>
            <a:ext cx="4786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Анокстызе-теизе Наумкина Галина Ивановна</a:t>
            </a:r>
          </a:p>
          <a:p>
            <a:r>
              <a:rPr lang="ru-RU" b="1">
                <a:solidFill>
                  <a:srgbClr val="FF0000"/>
                </a:solidFill>
              </a:rPr>
              <a:t>тиринь келень ды литературань тонавтыцясь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2800" dirty="0" err="1" smtClean="0">
                <a:hlinkClick r:id="rId4" action="ppaction://hlinksldjump"/>
              </a:rPr>
              <a:t>Кшнинь</a:t>
            </a:r>
            <a:r>
              <a:rPr lang="ru-RU" sz="2800" dirty="0" smtClean="0">
                <a:hlinkClick r:id="rId4" action="ppaction://hlinksldjump"/>
              </a:rPr>
              <a:t> </a:t>
            </a:r>
            <a:r>
              <a:rPr lang="ru-RU" sz="2800" dirty="0" err="1" smtClean="0">
                <a:hlinkClick r:id="rId4" action="ppaction://hlinksldjump"/>
              </a:rPr>
              <a:t>калнэ</a:t>
            </a:r>
            <a:r>
              <a:rPr lang="ru-RU" sz="2800" dirty="0" smtClean="0">
                <a:hlinkClick r:id="rId4" action="ppaction://hlinksldjump"/>
              </a:rPr>
              <a:t>, </a:t>
            </a:r>
            <a:r>
              <a:rPr lang="ru-RU" sz="2800" dirty="0" err="1" smtClean="0">
                <a:hlinkClick r:id="rId4" action="ppaction://hlinksldjump"/>
              </a:rPr>
              <a:t>мушконь</a:t>
            </a:r>
            <a:r>
              <a:rPr lang="ru-RU" sz="2800" dirty="0" smtClean="0">
                <a:hlinkClick r:id="rId4" action="ppaction://hlinksldjump"/>
              </a:rPr>
              <a:t> </a:t>
            </a:r>
            <a:r>
              <a:rPr lang="ru-RU" sz="2800" dirty="0" err="1" smtClean="0">
                <a:hlinkClick r:id="rId4" action="ppaction://hlinksldjump"/>
              </a:rPr>
              <a:t>пулыне</a:t>
            </a:r>
            <a:r>
              <a:rPr lang="ru-RU" sz="2800" dirty="0" smtClean="0">
                <a:hlinkClick r:id="rId4" action="ppaction://hlinksldjump"/>
              </a:rPr>
              <a:t>.</a:t>
            </a:r>
            <a:endParaRPr lang="ru-RU" sz="2800" dirty="0" smtClean="0"/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2800" dirty="0" err="1" smtClean="0">
                <a:hlinkClick r:id="rId5" action="ppaction://hlinksldjump"/>
              </a:rPr>
              <a:t>Посудась</a:t>
            </a:r>
            <a:r>
              <a:rPr lang="ru-RU" sz="2800" dirty="0" smtClean="0">
                <a:hlinkClick r:id="rId5" action="ppaction://hlinksldjump"/>
              </a:rPr>
              <a:t> од, </a:t>
            </a:r>
            <a:r>
              <a:rPr lang="ru-RU" sz="2800" dirty="0" err="1" smtClean="0">
                <a:hlinkClick r:id="rId5" action="ppaction://hlinksldjump"/>
              </a:rPr>
              <a:t>ансяк</a:t>
            </a:r>
            <a:r>
              <a:rPr lang="ru-RU" sz="2800" dirty="0" smtClean="0">
                <a:hlinkClick r:id="rId5" action="ppaction://hlinksldjump"/>
              </a:rPr>
              <a:t> </a:t>
            </a:r>
            <a:r>
              <a:rPr lang="ru-RU" sz="2800" dirty="0" err="1" smtClean="0">
                <a:hlinkClick r:id="rId5" action="ppaction://hlinksldjump"/>
              </a:rPr>
              <a:t>варяв</a:t>
            </a:r>
            <a:r>
              <a:rPr lang="ru-RU" sz="2800" dirty="0" smtClean="0">
                <a:hlinkClick r:id="rId5" action="ppaction://hlinksldjump"/>
              </a:rPr>
              <a:t>.</a:t>
            </a:r>
            <a:endParaRPr lang="ru-RU" sz="2800" dirty="0" smtClean="0"/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2800" dirty="0" err="1" smtClean="0">
                <a:hlinkClick r:id="rId6" action="ppaction://hlinksldjump"/>
              </a:rPr>
              <a:t>Якстере</a:t>
            </a:r>
            <a:r>
              <a:rPr lang="ru-RU" sz="2800" dirty="0" smtClean="0">
                <a:hlinkClick r:id="rId6" action="ppaction://hlinksldjump"/>
              </a:rPr>
              <a:t> </a:t>
            </a:r>
            <a:r>
              <a:rPr lang="ru-RU" sz="2800" dirty="0" err="1" smtClean="0">
                <a:hlinkClick r:id="rId6" action="ppaction://hlinksldjump"/>
              </a:rPr>
              <a:t>мазый</a:t>
            </a:r>
            <a:r>
              <a:rPr lang="ru-RU" sz="2800" dirty="0" smtClean="0">
                <a:hlinkClick r:id="rId6" action="ppaction://hlinksldjump"/>
              </a:rPr>
              <a:t> </a:t>
            </a:r>
            <a:r>
              <a:rPr lang="ru-RU" sz="2800" dirty="0" err="1" smtClean="0">
                <a:hlinkClick r:id="rId6" action="ppaction://hlinksldjump"/>
              </a:rPr>
              <a:t>тейтерь</a:t>
            </a:r>
            <a:r>
              <a:rPr lang="ru-RU" sz="2800" dirty="0" smtClean="0">
                <a:hlinkClick r:id="rId6" action="ppaction://hlinksldjump"/>
              </a:rPr>
              <a:t> </a:t>
            </a:r>
            <a:r>
              <a:rPr lang="ru-RU" sz="2800" dirty="0" err="1" smtClean="0">
                <a:hlinkClick r:id="rId6" action="ppaction://hlinksldjump"/>
              </a:rPr>
              <a:t>эри</a:t>
            </a:r>
            <a:r>
              <a:rPr lang="ru-RU" sz="2800" dirty="0" smtClean="0">
                <a:hlinkClick r:id="rId6" action="ppaction://hlinksldjump"/>
              </a:rPr>
              <a:t> </a:t>
            </a:r>
            <a:r>
              <a:rPr lang="ru-RU" sz="2800" dirty="0" err="1" smtClean="0">
                <a:hlinkClick r:id="rId6" action="ppaction://hlinksldjump"/>
              </a:rPr>
              <a:t>чопода</a:t>
            </a:r>
            <a:r>
              <a:rPr lang="ru-RU" sz="2800" dirty="0" smtClean="0">
                <a:hlinkClick r:id="rId6" action="ppaction://hlinksldjump"/>
              </a:rPr>
              <a:t> </a:t>
            </a:r>
            <a:r>
              <a:rPr lang="ru-RU" sz="2800" dirty="0" err="1" smtClean="0">
                <a:hlinkClick r:id="rId6" action="ppaction://hlinksldjump"/>
              </a:rPr>
              <a:t>кудосо</a:t>
            </a:r>
            <a:r>
              <a:rPr lang="ru-RU" sz="2800" dirty="0" smtClean="0">
                <a:hlinkClick r:id="rId6" action="ppaction://hlinksldjump"/>
              </a:rPr>
              <a:t>, </a:t>
            </a:r>
            <a:r>
              <a:rPr lang="ru-RU" sz="2800" dirty="0" err="1" smtClean="0">
                <a:hlinkClick r:id="rId6" action="ppaction://hlinksldjump"/>
              </a:rPr>
              <a:t>черьбулонзо</a:t>
            </a:r>
            <a:r>
              <a:rPr lang="ru-RU" sz="2800" dirty="0" smtClean="0">
                <a:hlinkClick r:id="rId6" action="ppaction://hlinksldjump"/>
              </a:rPr>
              <a:t> </a:t>
            </a:r>
            <a:r>
              <a:rPr lang="ru-RU" sz="2800" dirty="0" err="1" smtClean="0">
                <a:hlinkClick r:id="rId6" action="ppaction://hlinksldjump"/>
              </a:rPr>
              <a:t>ушосо</a:t>
            </a:r>
            <a:r>
              <a:rPr lang="ru-RU" sz="2800" dirty="0" smtClean="0">
                <a:hlinkClick r:id="rId6" action="ppaction://hlinksldjump"/>
              </a:rPr>
              <a:t>.</a:t>
            </a:r>
            <a:endParaRPr lang="ru-RU" sz="2800" dirty="0" smtClean="0"/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2800" dirty="0" err="1" smtClean="0">
                <a:hlinkClick r:id="rId7" action="ppaction://hlinksldjump"/>
              </a:rPr>
              <a:t>Салмуксов</a:t>
            </a:r>
            <a:r>
              <a:rPr lang="ru-RU" sz="2800" dirty="0" smtClean="0">
                <a:hlinkClick r:id="rId7" action="ppaction://hlinksldjump"/>
              </a:rPr>
              <a:t> </a:t>
            </a:r>
            <a:r>
              <a:rPr lang="ru-RU" sz="2800" dirty="0" err="1" smtClean="0">
                <a:hlinkClick r:id="rId7" action="ppaction://hlinksldjump"/>
              </a:rPr>
              <a:t>кире</a:t>
            </a:r>
            <a:r>
              <a:rPr lang="ru-RU" sz="2800" dirty="0" smtClean="0">
                <a:hlinkClick r:id="rId7" action="ppaction://hlinksldjump"/>
              </a:rPr>
              <a:t> </a:t>
            </a:r>
            <a:r>
              <a:rPr lang="ru-RU" sz="2800" dirty="0" err="1" smtClean="0">
                <a:hlinkClick r:id="rId7" action="ppaction://hlinksldjump"/>
              </a:rPr>
              <a:t>кевери</a:t>
            </a:r>
            <a:r>
              <a:rPr lang="ru-RU" sz="2800" dirty="0" smtClean="0">
                <a:hlinkClick r:id="rId7" action="ppaction://hlinksldjump"/>
              </a:rPr>
              <a:t> </a:t>
            </a:r>
            <a:r>
              <a:rPr lang="ru-RU" sz="2800" dirty="0" err="1" smtClean="0">
                <a:hlinkClick r:id="rId7" action="ppaction://hlinksldjump"/>
              </a:rPr>
              <a:t>вирьга</a:t>
            </a:r>
            <a:r>
              <a:rPr lang="ru-RU" sz="2800" dirty="0" smtClean="0">
                <a:hlinkClick r:id="rId7" action="ppaction://hlinksldjump"/>
              </a:rPr>
              <a:t>.</a:t>
            </a:r>
            <a:endParaRPr lang="ru-RU" sz="2800" dirty="0" smtClean="0"/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sz="2800" dirty="0" err="1" smtClean="0">
                <a:hlinkClick r:id="rId8" action="ppaction://hlinksldjump"/>
              </a:rPr>
              <a:t>Сырнень</a:t>
            </a:r>
            <a:r>
              <a:rPr lang="ru-RU" sz="2800" dirty="0" smtClean="0">
                <a:hlinkClick r:id="rId8" action="ppaction://hlinksldjump"/>
              </a:rPr>
              <a:t> </a:t>
            </a:r>
            <a:r>
              <a:rPr lang="ru-RU" sz="2800" dirty="0" err="1" smtClean="0">
                <a:hlinkClick r:id="rId8" action="ppaction://hlinksldjump"/>
              </a:rPr>
              <a:t>тарваз</a:t>
            </a:r>
            <a:r>
              <a:rPr lang="ru-RU" sz="2800" dirty="0" smtClean="0">
                <a:hlinkClick r:id="rId8" action="ppaction://hlinksldjump"/>
              </a:rPr>
              <a:t> </a:t>
            </a:r>
            <a:r>
              <a:rPr lang="ru-RU" sz="2800" dirty="0" err="1" smtClean="0">
                <a:hlinkClick r:id="rId8" action="ppaction://hlinksldjump"/>
              </a:rPr>
              <a:t>розь</a:t>
            </a:r>
            <a:r>
              <a:rPr lang="ru-RU" sz="2800" dirty="0" smtClean="0">
                <a:hlinkClick r:id="rId8" action="ppaction://hlinksldjump"/>
              </a:rPr>
              <a:t> </a:t>
            </a:r>
            <a:r>
              <a:rPr lang="ru-RU" sz="2800" dirty="0" err="1" smtClean="0">
                <a:hlinkClick r:id="rId8" action="ppaction://hlinksldjump"/>
              </a:rPr>
              <a:t>паксясто</a:t>
            </a:r>
            <a:r>
              <a:rPr lang="ru-RU" sz="2800" dirty="0" smtClean="0">
                <a:hlinkClick r:id="rId8" action="ppaction://hlinksldjump"/>
              </a:rPr>
              <a:t> </a:t>
            </a:r>
            <a:r>
              <a:rPr lang="ru-RU" sz="2800" dirty="0" err="1" smtClean="0">
                <a:hlinkClick r:id="rId8" action="ppaction://hlinksldjump"/>
              </a:rPr>
              <a:t>менельс</a:t>
            </a:r>
            <a:r>
              <a:rPr lang="ru-RU" sz="2800" dirty="0" smtClean="0">
                <a:hlinkClick r:id="rId8" action="ppaction://hlinksldjump"/>
              </a:rPr>
              <a:t> </a:t>
            </a:r>
            <a:r>
              <a:rPr lang="ru-RU" sz="2800" dirty="0" err="1" smtClean="0">
                <a:hlinkClick r:id="rId8" action="ppaction://hlinksldjump"/>
              </a:rPr>
              <a:t>кузи</a:t>
            </a:r>
            <a:r>
              <a:rPr lang="ru-RU" sz="2800" dirty="0" smtClean="0">
                <a:hlinkClick r:id="rId8" action="ppaction://hlinksldjump"/>
              </a:rPr>
              <a:t>, </a:t>
            </a:r>
            <a:r>
              <a:rPr lang="ru-RU" sz="2800" dirty="0" err="1" smtClean="0">
                <a:hlinkClick r:id="rId8" action="ppaction://hlinksldjump"/>
              </a:rPr>
              <a:t>кузи</a:t>
            </a:r>
            <a:r>
              <a:rPr lang="ru-RU" sz="2800" dirty="0" smtClean="0">
                <a:hlinkClick r:id="rId8" action="ppaction://hlinksldjump"/>
              </a:rPr>
              <a:t> </a:t>
            </a:r>
            <a:r>
              <a:rPr lang="ru-RU" sz="2800" dirty="0" err="1" smtClean="0">
                <a:hlinkClick r:id="rId8" action="ppaction://hlinksldjump"/>
              </a:rPr>
              <a:t>састо</a:t>
            </a:r>
            <a:r>
              <a:rPr lang="ru-RU" sz="2800" dirty="0" smtClean="0">
                <a:hlinkClick r:id="rId8" action="ppaction://hlinksldjump"/>
              </a:rPr>
              <a:t>.</a:t>
            </a:r>
            <a:endParaRPr lang="ru-RU" sz="2800" dirty="0" smtClean="0"/>
          </a:p>
          <a:p>
            <a:pPr eaLnBrk="1" hangingPunct="1">
              <a:buFontTx/>
              <a:buNone/>
              <a:defRPr/>
            </a:pP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Кодамо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енксонь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коряс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содавсть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тенк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предметнэ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57166"/>
            <a:ext cx="614366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Содамоевкст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6745" y="2967335"/>
            <a:ext cx="32815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салмукс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7215188" y="5143500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6813" y="2967335"/>
            <a:ext cx="29845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сувтеме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7215188" y="5143500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6745" y="2967335"/>
            <a:ext cx="2952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морков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7215188" y="5143500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6813" y="2967335"/>
            <a:ext cx="220445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сеель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7215188" y="5143500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2357430"/>
            <a:ext cx="319812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ков</a:t>
            </a: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7215188" y="5143500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71546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Уроконть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пелькстамотне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b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  <a:defRPr/>
            </a:pPr>
            <a:endParaRPr lang="ru-RU" dirty="0"/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err="1" smtClean="0">
                <a:solidFill>
                  <a:srgbClr val="0066CC"/>
                </a:solidFill>
              </a:rPr>
              <a:t>ледстямс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мельс</a:t>
            </a:r>
            <a:r>
              <a:rPr lang="ru-RU" dirty="0" smtClean="0">
                <a:solidFill>
                  <a:srgbClr val="0066CC"/>
                </a:solidFill>
              </a:rPr>
              <a:t> 4-це </a:t>
            </a:r>
            <a:r>
              <a:rPr lang="ru-RU" dirty="0" err="1" smtClean="0">
                <a:solidFill>
                  <a:srgbClr val="0066CC"/>
                </a:solidFill>
              </a:rPr>
              <a:t>классо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ютазенть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прилагательноенть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коряс</a:t>
            </a:r>
            <a:r>
              <a:rPr lang="ru-RU" dirty="0" smtClean="0">
                <a:solidFill>
                  <a:srgbClr val="0066CC"/>
                </a:solidFill>
              </a:rPr>
              <a:t>;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err="1" smtClean="0">
                <a:solidFill>
                  <a:srgbClr val="0066CC"/>
                </a:solidFill>
              </a:rPr>
              <a:t>домкалгавтомс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содамочитнень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прилагательнойденть</a:t>
            </a:r>
            <a:r>
              <a:rPr lang="ru-RU" dirty="0">
                <a:solidFill>
                  <a:srgbClr val="0066CC"/>
                </a:solidFill>
              </a:rPr>
              <a:t>: </a:t>
            </a:r>
            <a:r>
              <a:rPr lang="ru-RU" dirty="0" err="1">
                <a:solidFill>
                  <a:srgbClr val="0066CC"/>
                </a:solidFill>
              </a:rPr>
              <a:t>сынст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морфологиянь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ды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синтаксисэнь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енксост</a:t>
            </a:r>
            <a:r>
              <a:rPr lang="ru-RU" dirty="0" smtClean="0">
                <a:solidFill>
                  <a:srgbClr val="0066CC"/>
                </a:solidFill>
              </a:rPr>
              <a:t>; </a:t>
            </a: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err="1" smtClean="0">
                <a:solidFill>
                  <a:srgbClr val="0066CC"/>
                </a:solidFill>
              </a:rPr>
              <a:t>кепедемс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кель-валост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нурькине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сочинениянь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сермадомо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endParaRPr lang="ru-RU" dirty="0">
              <a:solidFill>
                <a:srgbClr val="0066CC"/>
              </a:solidFill>
            </a:endParaRPr>
          </a:p>
          <a:p>
            <a:pPr eaLnBrk="1" hangingPunct="1">
              <a:buFontTx/>
              <a:buBlip>
                <a:blip r:embed="rId3"/>
              </a:buBlip>
              <a:defRPr/>
            </a:pPr>
            <a:r>
              <a:rPr lang="ru-RU" dirty="0" err="1">
                <a:solidFill>
                  <a:srgbClr val="0066CC"/>
                </a:solidFill>
              </a:rPr>
              <a:t>кепедемс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тонавтницятнень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мелест-превест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тиринь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кельсэ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апак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виздть</a:t>
            </a:r>
            <a:r>
              <a:rPr lang="ru-RU" dirty="0">
                <a:solidFill>
                  <a:srgbClr val="0066CC"/>
                </a:solidFill>
              </a:rPr>
              <a:t> </a:t>
            </a:r>
            <a:r>
              <a:rPr lang="ru-RU" dirty="0" err="1">
                <a:solidFill>
                  <a:srgbClr val="0066CC"/>
                </a:solidFill>
              </a:rPr>
              <a:t>кортамо</a:t>
            </a:r>
            <a:r>
              <a:rPr lang="ru-RU" dirty="0">
                <a:solidFill>
                  <a:srgbClr val="0066CC"/>
                </a:solidFill>
              </a:rPr>
              <a:t>, </a:t>
            </a:r>
            <a:r>
              <a:rPr lang="ru-RU" dirty="0" err="1" smtClean="0">
                <a:solidFill>
                  <a:srgbClr val="0066CC"/>
                </a:solidFill>
              </a:rPr>
              <a:t>тонавтомс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вечкеме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ды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ванстомо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перть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пельксэнь</a:t>
            </a:r>
            <a:r>
              <a:rPr lang="ru-RU" dirty="0" smtClean="0">
                <a:solidFill>
                  <a:srgbClr val="0066CC"/>
                </a:solidFill>
              </a:rPr>
              <a:t> </a:t>
            </a:r>
            <a:r>
              <a:rPr lang="ru-RU" dirty="0" err="1" smtClean="0">
                <a:solidFill>
                  <a:srgbClr val="0066CC"/>
                </a:solidFill>
              </a:rPr>
              <a:t>мазычинть</a:t>
            </a:r>
            <a:r>
              <a:rPr lang="ru-RU" dirty="0" smtClean="0"/>
              <a:t>. </a:t>
            </a:r>
            <a:endParaRPr lang="ru-RU" dirty="0"/>
          </a:p>
          <a:p>
            <a:pPr eaLnBrk="1" hangingPunct="1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Кодамо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4800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57188" y="20002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C00000"/>
                </a:solidFill>
              </a:rPr>
              <a:t>- Пувинк пиже 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C00000"/>
                </a:solidFill>
              </a:rPr>
              <a:t>штатолтнэнь.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C00000"/>
                </a:solidFill>
              </a:rPr>
              <a:t> - Максынк ялгатень покш 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C00000"/>
                </a:solidFill>
              </a:rPr>
              <a:t>осканть.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3075" name="Picture 3" descr="C:\Program Files\Microsoft Office\MEDIA\CAGCAT10\j019966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1785938"/>
            <a:ext cx="33274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143375"/>
            <a:ext cx="2435225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5214938"/>
            <a:ext cx="1395413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186737" cy="2511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err="1" smtClean="0">
                <a:solidFill>
                  <a:srgbClr val="C00000"/>
                </a:solidFill>
              </a:rPr>
              <a:t>Прилагательноесь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кортамо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пелькс</a:t>
            </a:r>
            <a:r>
              <a:rPr lang="ru-RU" dirty="0" smtClean="0">
                <a:solidFill>
                  <a:srgbClr val="C00000"/>
                </a:solidFill>
              </a:rPr>
              <a:t>, кона </a:t>
            </a:r>
            <a:r>
              <a:rPr lang="ru-RU" dirty="0" err="1" smtClean="0">
                <a:solidFill>
                  <a:srgbClr val="C00000"/>
                </a:solidFill>
              </a:rPr>
              <a:t>невти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предметэнь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енкс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ды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отвечи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кодамо</a:t>
            </a:r>
            <a:r>
              <a:rPr lang="ru-RU" b="1" dirty="0" smtClean="0">
                <a:solidFill>
                  <a:srgbClr val="C00000"/>
                </a:solidFill>
              </a:rPr>
              <a:t>? </a:t>
            </a:r>
            <a:r>
              <a:rPr lang="ru-RU" dirty="0" err="1" smtClean="0">
                <a:solidFill>
                  <a:srgbClr val="C00000"/>
                </a:solidFill>
              </a:rPr>
              <a:t>кевкстеманть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лангс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Program Files\Microsoft Office\MEDIA\CAGCAT10\j0304933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3071813"/>
            <a:ext cx="2493963" cy="2286000"/>
          </a:xfrm>
        </p:spPr>
      </p:pic>
      <p:pic>
        <p:nvPicPr>
          <p:cNvPr id="4099" name="Picture 3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5000625"/>
            <a:ext cx="12287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 descr="C:\Program Files\Microsoft Office\MEDIA\CAGCAT10\j021194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5563" y="2979738"/>
            <a:ext cx="27130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38" y="4429125"/>
            <a:ext cx="33528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329612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b="1" smtClean="0">
                <a:solidFill>
                  <a:srgbClr val="FF0000"/>
                </a:solidFill>
                <a:latin typeface="Georgia" pitchFamily="18" charset="0"/>
              </a:rPr>
              <a:t>Покшолма</a:t>
            </a:r>
            <a:r>
              <a:rPr lang="ru-RU" smtClean="0">
                <a:solidFill>
                  <a:srgbClr val="FF0000"/>
                </a:solidFill>
                <a:latin typeface="Georgia" pitchFamily="18" charset="0"/>
              </a:rPr>
              <a:t>: покш, вишкине, кувака, келей…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smtClean="0">
                <a:solidFill>
                  <a:srgbClr val="FF0000"/>
                </a:solidFill>
                <a:latin typeface="Georgia" pitchFamily="18" charset="0"/>
              </a:rPr>
              <a:t>Тюс: пиже, ожо, чопода-сэнь…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smtClean="0">
                <a:solidFill>
                  <a:srgbClr val="FF0000"/>
                </a:solidFill>
                <a:latin typeface="Georgia" pitchFamily="18" charset="0"/>
              </a:rPr>
              <a:t>Эрьва кодамо тансть:ламбамо</a:t>
            </a:r>
            <a:r>
              <a:rPr lang="ru-RU" smtClean="0">
                <a:solidFill>
                  <a:srgbClr val="FF0000"/>
                </a:solidFill>
                <a:latin typeface="Georgia" pitchFamily="18" charset="0"/>
              </a:rPr>
              <a:t>, чапамо, ризаня…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 smtClean="0">
                <a:solidFill>
                  <a:srgbClr val="FF0000"/>
                </a:solidFill>
                <a:latin typeface="Georgia" pitchFamily="18" charset="0"/>
              </a:rPr>
              <a:t>Тарканень, шканень, лия мезнень кандовома</a:t>
            </a:r>
            <a:r>
              <a:rPr lang="ru-RU" smtClean="0">
                <a:solidFill>
                  <a:srgbClr val="FF0000"/>
                </a:solidFill>
                <a:latin typeface="Georgia" pitchFamily="18" charset="0"/>
              </a:rPr>
              <a:t>: вирень, сексень, тундонь…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0"/>
            <a:ext cx="6786610" cy="14465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0BE4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Прилагательноенть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0BE4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0BE4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енксонзо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0BE4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0BE4B"/>
                </a:solidFill>
              </a:rPr>
              <a:t>Морфологиянь енкстнэ: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Прилагательноесь падежга ды числава а полавтневи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0000B8"/>
                </a:solidFill>
              </a:rPr>
              <a:t>Вейкень числа                                  Ламонь  числа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B8"/>
                </a:solidFill>
              </a:rPr>
              <a:t>Им. покш чувто                                    покш чувтотне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B8"/>
                </a:solidFill>
              </a:rPr>
              <a:t>Род. покш чувтонь                               покш чувтотнень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B8"/>
                </a:solidFill>
              </a:rPr>
              <a:t>Дат. покш чувтонень                            покш чувтоненень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B8"/>
                </a:solidFill>
              </a:rPr>
              <a:t>Отл. покш чувтодо                               покш чувтотнесэ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rgbClr val="0000B8"/>
                </a:solidFill>
              </a:rPr>
              <a:t>Мест. покш чувтосо                             покш чувтотнесэ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B050"/>
                </a:solidFill>
              </a:rPr>
              <a:t>Синтаксисэнь енкстнэ: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dirty="0" err="1" smtClean="0">
                <a:solidFill>
                  <a:srgbClr val="00B050"/>
                </a:solidFill>
              </a:rPr>
              <a:t>Валрисьмесэ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прилагательнойтне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эрсить</a:t>
            </a:r>
            <a:r>
              <a:rPr lang="ru-RU" dirty="0" smtClean="0">
                <a:solidFill>
                  <a:srgbClr val="00B050"/>
                </a:solidFill>
              </a:rPr>
              <a:t> – </a:t>
            </a:r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Определениякс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Якшамо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телесь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сась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минек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велес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ru-RU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Сказуемоекс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Читне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манейть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чокшнетне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тештевть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Cloud"/>
          <p:cNvSpPr>
            <a:spLocks noChangeAspect="1" noEditPoints="1" noChangeArrowheads="1"/>
          </p:cNvSpPr>
          <p:nvPr/>
        </p:nvSpPr>
        <p:spPr bwMode="auto">
          <a:xfrm>
            <a:off x="3643313" y="0"/>
            <a:ext cx="2928937" cy="19621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5">
              <a:lumMod val="90000"/>
            </a:schemeClr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Cloud"/>
          <p:cNvSpPr>
            <a:spLocks noChangeAspect="1" noEditPoints="1" noChangeArrowheads="1"/>
          </p:cNvSpPr>
          <p:nvPr/>
        </p:nvSpPr>
        <p:spPr bwMode="auto">
          <a:xfrm>
            <a:off x="5929313" y="714375"/>
            <a:ext cx="1943100" cy="1301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B0F0"/>
          </a:solidFill>
          <a:ln w="57150">
            <a:solidFill>
              <a:srgbClr val="0000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1137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2214554"/>
            <a:ext cx="736118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Прилагательноесь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кода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кортамо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пелькс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Солнце 11"/>
          <p:cNvSpPr/>
          <p:nvPr/>
        </p:nvSpPr>
        <p:spPr>
          <a:xfrm>
            <a:off x="214313" y="214313"/>
            <a:ext cx="1785937" cy="1571625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3" name="Рисунок 14" descr="BUTFLY1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2928938"/>
            <a:ext cx="8001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Рисунок 15" descr="PARTY2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63" y="4500563"/>
            <a:ext cx="2286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Рисунок 16" descr="аааааааааа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5" y="5072063"/>
            <a:ext cx="923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Рисунок 17" descr="ааааааааав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43875" y="2071688"/>
            <a:ext cx="666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Звук Wav.wav">
            <a:hlinkClick r:id="" action="ppaction://media"/>
          </p:cNvPr>
          <p:cNvPicPr>
            <a:picLocks noRot="1" noChangeAspect="1"/>
          </p:cNvPicPr>
          <p:nvPr>
            <a:wavAudioFile r:embed="rId1" name="Звук Wav.wav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1 - Бакич Видяй - Од ие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8014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PICT119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0"/>
            <a:ext cx="4648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3" descr="PICT1185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0" y="3286125"/>
            <a:ext cx="4381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85918" y="2500306"/>
            <a:ext cx="573586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Арседе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а </a:t>
            </a: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покш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евтнема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Track 1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3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268</Words>
  <Application>Microsoft Office PowerPoint</Application>
  <PresentationFormat>Экран (4:3)</PresentationFormat>
  <Paragraphs>68</Paragraphs>
  <Slides>15</Slides>
  <Notes>15</Notes>
  <HiddenSlides>5</HiddenSlides>
  <MMClips>3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Georgia</vt:lpstr>
      <vt:lpstr>Оформление по умолчанию</vt:lpstr>
      <vt:lpstr>Слайд 1</vt:lpstr>
      <vt:lpstr>Уроконть пелькстамотне: </vt:lpstr>
      <vt:lpstr> Кодамо? </vt:lpstr>
      <vt:lpstr>Прилагательноесь кортамо пелькс, кона невти предметэнь енкс ды отвечи кодамо? кевкстеманть лангс</vt:lpstr>
      <vt:lpstr>Слайд 5</vt:lpstr>
      <vt:lpstr>Морфологиянь енкстнэ:</vt:lpstr>
      <vt:lpstr>Синтаксисэнь енкстнэ: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Admin</cp:lastModifiedBy>
  <cp:revision>23</cp:revision>
  <dcterms:created xsi:type="dcterms:W3CDTF">2009-02-05T17:47:32Z</dcterms:created>
  <dcterms:modified xsi:type="dcterms:W3CDTF">2013-04-15T19:12:21Z</dcterms:modified>
</cp:coreProperties>
</file>