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21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948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22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660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0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16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779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17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57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65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30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6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49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2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6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48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3C32B8A-FDAB-456F-A57E-395E818E5D99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7BB3406-BACB-4354-B41D-72AF1C433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 </a:t>
            </a:r>
            <a:r>
              <a:rPr lang="ru-RU" sz="49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Буквы </a:t>
            </a:r>
            <a:r>
              <a:rPr lang="ru-RU" sz="49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е – ё </a:t>
            </a:r>
            <a:r>
              <a:rPr lang="ru-RU" sz="49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после шипящих в суффиксах страдательных причастий прошедшего времени </a:t>
            </a:r>
            <a:endParaRPr lang="ru-RU" sz="49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                                       </a:t>
            </a:r>
            <a:r>
              <a:rPr lang="ru-RU" sz="2000" dirty="0" smtClean="0"/>
              <a:t>7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375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</a:rPr>
              <a:t>Познакомиться с правописанием е – ё в суффиксах страдательных причастий прошедшего времени</a:t>
            </a:r>
          </a:p>
          <a:p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</a:rPr>
              <a:t>Закрепить полученные знания</a:t>
            </a:r>
          </a:p>
          <a:p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</a:rPr>
              <a:t>Формировать орфографические  умения и навыки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8320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Анализ выделенных в предложении слов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ru-RU" sz="2000" dirty="0" smtClean="0"/>
              <a:t>Под густым северным ветром склоняются вершины и глухо шумят </a:t>
            </a:r>
            <a:r>
              <a:rPr lang="ru-RU" sz="2000" b="1" i="1" dirty="0" smtClean="0"/>
              <a:t>иссеченные</a:t>
            </a:r>
            <a:r>
              <a:rPr lang="ru-RU" sz="2000" dirty="0" smtClean="0"/>
              <a:t> осколками сосны Смоленщины и Подмосковья.</a:t>
            </a:r>
          </a:p>
          <a:p>
            <a:pPr>
              <a:buAutoNum type="arabicPeriod"/>
            </a:pPr>
            <a:r>
              <a:rPr lang="ru-RU" sz="2000" i="1" dirty="0" smtClean="0"/>
              <a:t> </a:t>
            </a:r>
            <a:r>
              <a:rPr lang="ru-RU" sz="2000" dirty="0" smtClean="0"/>
              <a:t>Невысокое солнце глядело во все око на </a:t>
            </a:r>
            <a:r>
              <a:rPr lang="ru-RU" sz="2000" b="1" i="1" dirty="0" smtClean="0"/>
              <a:t>разукрашенную</a:t>
            </a:r>
            <a:r>
              <a:rPr lang="ru-RU" sz="2000" dirty="0" smtClean="0"/>
              <a:t> в иней плакучую березу.</a:t>
            </a:r>
          </a:p>
          <a:p>
            <a:pPr>
              <a:buFontTx/>
              <a:buChar char="-"/>
            </a:pPr>
            <a:r>
              <a:rPr lang="ru-RU" sz="2000" dirty="0" smtClean="0"/>
              <a:t>Поставьте ударение в выделенных словах.</a:t>
            </a:r>
          </a:p>
          <a:p>
            <a:pPr>
              <a:buFontTx/>
              <a:buChar char="-"/>
            </a:pPr>
            <a:r>
              <a:rPr lang="ru-RU" sz="2000" dirty="0" smtClean="0"/>
              <a:t>Сформулируйте правило написания е –ё в суффиксах страдательных причастий прошедшего времени.</a:t>
            </a:r>
          </a:p>
          <a:p>
            <a:pPr>
              <a:buFontTx/>
              <a:buChar char="-"/>
            </a:pPr>
            <a:r>
              <a:rPr lang="ru-RU" sz="2000" dirty="0" smtClean="0"/>
              <a:t>Измените полные страдательные причастия на краткие.</a:t>
            </a:r>
          </a:p>
          <a:p>
            <a:pPr>
              <a:buFontTx/>
              <a:buChar char="-"/>
            </a:pPr>
            <a:r>
              <a:rPr lang="ru-RU" sz="2000" dirty="0" smtClean="0"/>
              <a:t>Сравните правописание и произношение гласных в суффиксах.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094766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Выпишите словосочетания </a:t>
            </a:r>
            <a:r>
              <a:rPr lang="ru-RU" i="1" dirty="0" err="1" smtClean="0"/>
              <a:t>сущ</a:t>
            </a:r>
            <a:r>
              <a:rPr lang="ru-RU" i="1" dirty="0" smtClean="0"/>
              <a:t>.+</a:t>
            </a:r>
            <a:r>
              <a:rPr lang="ru-RU" i="1" dirty="0" err="1" smtClean="0"/>
              <a:t>прич</a:t>
            </a:r>
            <a:r>
              <a:rPr lang="ru-RU" i="1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9920" y="2715904"/>
            <a:ext cx="8825659" cy="346766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 smtClean="0"/>
              <a:t>Ты печальной вошла, </a:t>
            </a:r>
            <a:r>
              <a:rPr lang="ru-RU" sz="2000" b="1" dirty="0" err="1" smtClean="0"/>
              <a:t>озабоч</a:t>
            </a:r>
            <a:r>
              <a:rPr lang="ru-RU" sz="2000" b="1" dirty="0" smtClean="0"/>
              <a:t>..</a:t>
            </a:r>
            <a:r>
              <a:rPr lang="ru-RU" sz="2000" b="1" dirty="0" err="1" smtClean="0"/>
              <a:t>нной</a:t>
            </a:r>
            <a:r>
              <a:rPr lang="ru-RU" sz="2000" b="1" dirty="0" smtClean="0"/>
              <a:t>.</a:t>
            </a:r>
          </a:p>
          <a:p>
            <a:r>
              <a:rPr lang="ru-RU" sz="2000" b="1" dirty="0" smtClean="0"/>
              <a:t>Месяц, месяц, мой дружок, </a:t>
            </a:r>
            <a:r>
              <a:rPr lang="ru-RU" sz="2000" b="1" dirty="0" err="1" smtClean="0"/>
              <a:t>позлоч</a:t>
            </a:r>
            <a:r>
              <a:rPr lang="ru-RU" sz="2000" b="1" dirty="0" smtClean="0"/>
              <a:t>..</a:t>
            </a:r>
            <a:r>
              <a:rPr lang="ru-RU" sz="2000" b="1" dirty="0" err="1" smtClean="0"/>
              <a:t>нный</a:t>
            </a:r>
            <a:r>
              <a:rPr lang="ru-RU" sz="2000" b="1" dirty="0" smtClean="0"/>
              <a:t> рожок.</a:t>
            </a:r>
          </a:p>
          <a:p>
            <a:r>
              <a:rPr lang="ru-RU" sz="2000" b="1" dirty="0" smtClean="0"/>
              <a:t>Он не представлял себе мысли вне фронта и сейчас ехал в Крым, где разгорались </a:t>
            </a:r>
            <a:r>
              <a:rPr lang="ru-RU" sz="2000" b="1" dirty="0" err="1" smtClean="0"/>
              <a:t>ожесточ</a:t>
            </a:r>
            <a:r>
              <a:rPr lang="ru-RU" sz="2000" b="1" dirty="0" smtClean="0"/>
              <a:t>..</a:t>
            </a:r>
            <a:r>
              <a:rPr lang="ru-RU" sz="2000" b="1" dirty="0" err="1" smtClean="0"/>
              <a:t>нные</a:t>
            </a:r>
            <a:r>
              <a:rPr lang="ru-RU" sz="2000" b="1" dirty="0" smtClean="0"/>
              <a:t> бои.</a:t>
            </a:r>
          </a:p>
          <a:p>
            <a:r>
              <a:rPr lang="ru-RU" sz="2000" b="1" dirty="0" smtClean="0"/>
              <a:t>Свеча была </a:t>
            </a:r>
            <a:r>
              <a:rPr lang="ru-RU" sz="2000" b="1" dirty="0" err="1" smtClean="0"/>
              <a:t>погаш</a:t>
            </a:r>
            <a:r>
              <a:rPr lang="ru-RU" sz="2000" b="1" dirty="0" smtClean="0"/>
              <a:t>..на.</a:t>
            </a:r>
          </a:p>
          <a:p>
            <a:r>
              <a:rPr lang="ru-RU" sz="2000" b="1" dirty="0" err="1" smtClean="0"/>
              <a:t>Замеч</a:t>
            </a:r>
            <a:r>
              <a:rPr lang="ru-RU" sz="2000" b="1" dirty="0" smtClean="0"/>
              <a:t>..</a:t>
            </a:r>
            <a:r>
              <a:rPr lang="ru-RU" sz="2000" b="1" dirty="0" err="1" smtClean="0"/>
              <a:t>нные</a:t>
            </a:r>
            <a:r>
              <a:rPr lang="ru-RU" sz="2000" b="1" dirty="0" smtClean="0"/>
              <a:t> вовремя ошибки были исправлены.</a:t>
            </a:r>
          </a:p>
          <a:p>
            <a:r>
              <a:rPr lang="ru-RU" sz="2000" b="1" dirty="0" smtClean="0"/>
              <a:t>В парке дружно зазеленели клены, </a:t>
            </a:r>
            <a:r>
              <a:rPr lang="ru-RU" sz="2000" b="1" dirty="0" err="1" smtClean="0"/>
              <a:t>посаж</a:t>
            </a:r>
            <a:r>
              <a:rPr lang="ru-RU" sz="2000" b="1" dirty="0" smtClean="0"/>
              <a:t>..</a:t>
            </a:r>
            <a:r>
              <a:rPr lang="ru-RU" sz="2000" b="1" dirty="0" err="1" smtClean="0"/>
              <a:t>нные</a:t>
            </a:r>
            <a:r>
              <a:rPr lang="ru-RU" sz="2000" b="1" dirty="0" smtClean="0"/>
              <a:t> в День Победы ветеранами.</a:t>
            </a:r>
          </a:p>
          <a:p>
            <a:r>
              <a:rPr lang="ru-RU" sz="2000" b="1" dirty="0" smtClean="0"/>
              <a:t>За нами тащилась  </a:t>
            </a:r>
            <a:r>
              <a:rPr lang="ru-RU" sz="2000" b="1" dirty="0" err="1" smtClean="0"/>
              <a:t>запряж</a:t>
            </a:r>
            <a:r>
              <a:rPr lang="ru-RU" sz="2000" b="1" dirty="0" smtClean="0"/>
              <a:t>..</a:t>
            </a:r>
            <a:r>
              <a:rPr lang="ru-RU" sz="2000" b="1" dirty="0" err="1" smtClean="0"/>
              <a:t>нная</a:t>
            </a:r>
            <a:r>
              <a:rPr lang="ru-RU" sz="2000" b="1" dirty="0" smtClean="0"/>
              <a:t> пушка с </a:t>
            </a:r>
            <a:r>
              <a:rPr lang="ru-RU" sz="2000" b="1" dirty="0" err="1" smtClean="0"/>
              <a:t>зажж</a:t>
            </a:r>
            <a:r>
              <a:rPr lang="ru-RU" sz="2000" b="1" dirty="0" smtClean="0"/>
              <a:t>..</a:t>
            </a:r>
            <a:r>
              <a:rPr lang="ru-RU" sz="2000" b="1" dirty="0" err="1" smtClean="0"/>
              <a:t>нным</a:t>
            </a:r>
            <a:r>
              <a:rPr lang="ru-RU" sz="2000" b="1" dirty="0" smtClean="0"/>
              <a:t> фитилём.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211241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68</TotalTime>
  <Words>194</Words>
  <Application>Microsoft Office PowerPoint</Application>
  <PresentationFormat>Широкоэкранный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Ион (конференц-зал)</vt:lpstr>
      <vt:lpstr> Буквы е – ё после шипящих в суффиксах страдательных причастий прошедшего времени </vt:lpstr>
      <vt:lpstr>Цели:</vt:lpstr>
      <vt:lpstr>Анализ выделенных в предложении слов</vt:lpstr>
      <vt:lpstr>Выпишите словосочетания сущ.+прич.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Буквы е – ё после шипящих в суффиксах страдательных причастий прошедшего времени </dc:title>
  <dc:creator>Mama</dc:creator>
  <cp:lastModifiedBy>Mama</cp:lastModifiedBy>
  <cp:revision>9</cp:revision>
  <dcterms:created xsi:type="dcterms:W3CDTF">2014-11-08T15:38:19Z</dcterms:created>
  <dcterms:modified xsi:type="dcterms:W3CDTF">2014-11-09T05:18:08Z</dcterms:modified>
</cp:coreProperties>
</file>