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7" r:id="rId2"/>
    <p:sldId id="258" r:id="rId3"/>
    <p:sldId id="275" r:id="rId4"/>
    <p:sldId id="278" r:id="rId5"/>
    <p:sldId id="279" r:id="rId6"/>
    <p:sldId id="280" r:id="rId7"/>
    <p:sldId id="281" r:id="rId8"/>
    <p:sldId id="282" r:id="rId9"/>
    <p:sldId id="289" r:id="rId10"/>
    <p:sldId id="283" r:id="rId11"/>
    <p:sldId id="284" r:id="rId12"/>
    <p:sldId id="285" r:id="rId13"/>
    <p:sldId id="288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885" autoAdjust="0"/>
  </p:normalViewPr>
  <p:slideViewPr>
    <p:cSldViewPr>
      <p:cViewPr>
        <p:scale>
          <a:sx n="68" d="100"/>
          <a:sy n="68" d="100"/>
        </p:scale>
        <p:origin x="-1218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7389E-EC79-41D5-ABA2-A6534B2FAE83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BF1FC-2F79-4D50-9544-EB37E640E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BF1FC-2F79-4D50-9544-EB37E640E91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Mello\Downloads\bereza+derevya+444269839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884" y="0"/>
            <a:ext cx="9133115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00166" y="2500306"/>
            <a:ext cx="6858048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Разгадайте кроссворд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3285" y="152400"/>
            <a:ext cx="9133115" cy="6858000"/>
          </a:xfrm>
          <a:prstGeom prst="rect">
            <a:avLst/>
          </a:prstGeom>
          <a:noFill/>
        </p:spPr>
      </p:pic>
      <p:pic>
        <p:nvPicPr>
          <p:cNvPr id="208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5" name="Содержимое 10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7" name="Содержимое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8" name="Блок-схема: процесс 107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109" name="Блок-схема: процесс 108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0" name="Блок-схема: процесс 109"/>
          <p:cNvSpPr/>
          <p:nvPr/>
        </p:nvSpPr>
        <p:spPr>
          <a:xfrm>
            <a:off x="821533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11" name="Блок-схема: процесс 110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2" name="Блок-схема: процесс 111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Блок-схема: процесс 112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Блок-схема: процесс 113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5" name="Блок-схема: процесс 114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16" name="Блок-схема: процесс 115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17" name="Блок-схема: процесс 116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8" name="Блок-схема: процесс 117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119" name="Блок-схема: процесс 118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Блок-схема: процесс 119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Блок-схема: процесс 120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Блок-схема: процесс 121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3" name="Блок-схема: процесс 122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Блок-схема: процесс 123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Блок-схема: процесс 124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Блок-схема: процесс 125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7" name="Блок-схема: процесс 126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8" name="Блок-схема: процесс 127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29" name="Блок-схема: процесс 128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130" name="Блок-схема: процесс 129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31" name="Блок-схема: процесс 130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2" name="Блок-схема: процесс 131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33" name="Блок-схема: процесс 132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4" name="Блок-схема: процесс 133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35" name="Блок-схема: процесс 134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36" name="Блок-схема: процесс 135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137" name="Блок-схема: процесс 136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38" name="Блок-схема: процесс 137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9" name="Блок-схема: процесс 138"/>
          <p:cNvSpPr/>
          <p:nvPr/>
        </p:nvSpPr>
        <p:spPr>
          <a:xfrm>
            <a:off x="2143108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40" name="Блок-схема: процесс 139"/>
          <p:cNvSpPr/>
          <p:nvPr/>
        </p:nvSpPr>
        <p:spPr>
          <a:xfrm>
            <a:off x="1714480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41" name="Блок-схема: процесс 140"/>
          <p:cNvSpPr/>
          <p:nvPr/>
        </p:nvSpPr>
        <p:spPr>
          <a:xfrm>
            <a:off x="257173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cxnSp>
        <p:nvCxnSpPr>
          <p:cNvPr id="142" name="Прямая со стрелкой 141"/>
          <p:cNvCxnSpPr/>
          <p:nvPr/>
        </p:nvCxnSpPr>
        <p:spPr>
          <a:xfrm>
            <a:off x="1142976" y="142873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rot="5400000">
            <a:off x="3001158" y="328533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Блок-схема: процесс 146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8" name="Блок-схема: процесс 147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9" name="Блок-схема: процесс 148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150" name="Блок-схема: процесс 149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151" name="Блок-схема: процесс 150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й</a:t>
            </a:r>
            <a:endParaRPr lang="ru-RU" dirty="0"/>
          </a:p>
        </p:txBody>
      </p:sp>
      <p:sp>
        <p:nvSpPr>
          <p:cNvPr id="152" name="Блок-схема: процесс 151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53" name="Блок-схема: процесс 152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4" name="Блок-схема: процесс 153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55" name="Блок-схема: процесс 154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6" name="Блок-схема: процесс 155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157" name="Блок-схема: процесс 156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58" name="Блок-схема: процесс 157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59" name="Блок-схема: процесс 158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160" name="Блок-схема: процесс 159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61" name="Блок-схема: процесс 160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162" name="Блок-схема: процесс 161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163" name="Блок-схема: процесс 162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64" name="Блок-схема: процесс 163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165" name="Блок-схема: процесс 164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66" name="Блок-схема: процесс 165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67" name="Блок-схема: процесс 166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168" name="Блок-схема: процесс 167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69" name="Блок-схема: процесс 168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170" name="Блок-схема: процесс 169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71" name="Блок-схема: процесс 170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172" name="Блок-схема: процесс 171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73" name="Блок-схема: процесс 172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74" name="Блок-схема: процесс 173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175" name="Блок-схема: процесс 174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6" name="Блок-схема: процесс 175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77" name="Блок-схема: процесс 176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78" name="Блок-схема: процесс 177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79" name="Блок-схема: процесс 178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180" name="Блок-схема: процесс 179"/>
          <p:cNvSpPr/>
          <p:nvPr/>
        </p:nvSpPr>
        <p:spPr>
          <a:xfrm>
            <a:off x="3000364" y="7143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81" name="Блок-схема: процесс 180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82" name="Блок-схема: процесс 181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83" name="Блок-схема: процесс 182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" name="Блок-схема: процесс 183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5" name="Блок-схема: процесс 184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6" name="Блок-схема: процесс 185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7" name="Блок-схема: процесс 186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8" name="Блок-схема: процесс 187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9" name="Прямая со стрелкой 188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 стрелкой 189"/>
          <p:cNvCxnSpPr/>
          <p:nvPr/>
        </p:nvCxnSpPr>
        <p:spPr>
          <a:xfrm>
            <a:off x="0" y="321468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1428728" y="514351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>
            <a:off x="4929190" y="228599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>
            <a:off x="4143372" y="335756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1071538" y="11429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95" name="TextBox 194"/>
          <p:cNvSpPr txBox="1"/>
          <p:nvPr/>
        </p:nvSpPr>
        <p:spPr>
          <a:xfrm>
            <a:off x="857224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96" name="TextBox 195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97" name="TextBox 196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8" name="TextBox 197"/>
          <p:cNvSpPr txBox="1"/>
          <p:nvPr/>
        </p:nvSpPr>
        <p:spPr>
          <a:xfrm>
            <a:off x="5072066" y="20002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99" name="TextBox 198"/>
          <p:cNvSpPr txBox="1"/>
          <p:nvPr/>
        </p:nvSpPr>
        <p:spPr>
          <a:xfrm>
            <a:off x="435768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01" name="TextBox 200"/>
          <p:cNvSpPr txBox="1"/>
          <p:nvPr/>
        </p:nvSpPr>
        <p:spPr>
          <a:xfrm>
            <a:off x="3428992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03" name="TextBox 202"/>
          <p:cNvSpPr txBox="1"/>
          <p:nvPr/>
        </p:nvSpPr>
        <p:spPr>
          <a:xfrm>
            <a:off x="285720" y="300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205" name="Прямая со стрелкой 204"/>
          <p:cNvCxnSpPr/>
          <p:nvPr/>
        </p:nvCxnSpPr>
        <p:spPr>
          <a:xfrm>
            <a:off x="357158" y="2214554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Прямоугольник 205"/>
          <p:cNvSpPr/>
          <p:nvPr/>
        </p:nvSpPr>
        <p:spPr>
          <a:xfrm>
            <a:off x="6342001" y="2693472"/>
            <a:ext cx="308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dirty="0" smtClean="0">
                <a:solidFill>
                  <a:prstClr val="white"/>
                </a:solidFill>
              </a:rPr>
              <a:t>о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7" name="Пятно 1 206"/>
          <p:cNvSpPr/>
          <p:nvPr/>
        </p:nvSpPr>
        <p:spPr>
          <a:xfrm>
            <a:off x="5929322" y="2214554"/>
            <a:ext cx="3214678" cy="464344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6.Праведник, который взял с собой в ковчег «каждой твари по паре».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821533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2143108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1714480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257173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1142976" y="142873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3001158" y="328533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процесс 43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й</a:t>
            </a:r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5" name="Блок-схема: процесс 84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cxnSp>
        <p:nvCxnSpPr>
          <p:cNvPr id="86" name="Прямая со стрелкой 85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0" y="321468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4929190" y="228599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71538" y="11429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857224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5072066" y="20002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435768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786182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3428992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285720" y="300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102" name="Прямая со стрелкой 101"/>
          <p:cNvCxnSpPr/>
          <p:nvPr/>
        </p:nvCxnSpPr>
        <p:spPr>
          <a:xfrm>
            <a:off x="357158" y="2214554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ятно 1 103"/>
          <p:cNvSpPr/>
          <p:nvPr/>
        </p:nvSpPr>
        <p:spPr>
          <a:xfrm>
            <a:off x="6429388" y="2571744"/>
            <a:ext cx="2986102" cy="400052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7.Дождь, который шел сорок дней.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4</a:t>
            </a:r>
            <a:endParaRPr lang="ru-RU" sz="1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643050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821533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143504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2143108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1714480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257173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1142976" y="142873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3001158" y="328533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Блок-схема: процесс 43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й</a:t>
            </a:r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5572132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929322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5" name="Блок-схема: процесс 84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cxnSp>
        <p:nvCxnSpPr>
          <p:cNvPr id="86" name="Прямая со стрелкой 85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0" y="321468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4929190" y="228599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4214810" y="300037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071538" y="11429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5072066" y="20002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435768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786182" y="40005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3428992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285720" y="300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101" name="Прямая со стрелкой 100"/>
          <p:cNvCxnSpPr/>
          <p:nvPr/>
        </p:nvCxnSpPr>
        <p:spPr>
          <a:xfrm>
            <a:off x="4214810" y="4143380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357158" y="2214554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ятно 2 103"/>
          <p:cNvSpPr/>
          <p:nvPr/>
        </p:nvSpPr>
        <p:spPr>
          <a:xfrm>
            <a:off x="6786578" y="2357430"/>
            <a:ext cx="2571736" cy="392909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9.Полезная деятельность человека.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643050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821533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2143108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1714480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257173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1142976" y="142873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3001158" y="328533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Блок-схема: процесс 44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й</a:t>
            </a:r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sp>
        <p:nvSpPr>
          <p:cNvPr id="85" name="Блок-схема: процесс 84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6" name="Блок-схема: процесс 85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</a:t>
            </a:r>
            <a:endParaRPr lang="ru-RU" dirty="0"/>
          </a:p>
        </p:txBody>
      </p:sp>
      <p:cxnSp>
        <p:nvCxnSpPr>
          <p:cNvPr id="87" name="Прямая со стрелкой 86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0" y="321468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1428728" y="514351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4929190" y="228599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4143372" y="335756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071538" y="11429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5072066" y="20002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435768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786182" y="421481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3428992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714480" y="500063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285720" y="300037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101" name="Прямая со стрелкой 100"/>
          <p:cNvCxnSpPr/>
          <p:nvPr/>
        </p:nvCxnSpPr>
        <p:spPr>
          <a:xfrm>
            <a:off x="4214810" y="4143380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357158" y="2214554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ятно 2 102"/>
          <p:cNvSpPr/>
          <p:nvPr/>
        </p:nvSpPr>
        <p:spPr>
          <a:xfrm>
            <a:off x="5786446" y="3643314"/>
            <a:ext cx="3357554" cy="321468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10.Крик о помощи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ello\Downloads\bereza+derevya+444269839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859340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3214686"/>
            <a:ext cx="6929486" cy="32718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ea typeface="Adobe Fan Heiti Std B" pitchFamily="34" charset="-128"/>
              </a:rPr>
              <a:t>Материалы для кроссворда взяты </a:t>
            </a:r>
            <a:r>
              <a:rPr lang="ru-RU" sz="2400" dirty="0" smtClean="0">
                <a:solidFill>
                  <a:schemeClr val="tx1"/>
                </a:solidFill>
              </a:rPr>
              <a:t>из рабочей тетради к учебному пособию «Основы религиозных культур  и светской этики.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Оформление: учитель МБОУ СОШ № 6                    г. Богородска </a:t>
            </a:r>
            <a:r>
              <a:rPr lang="ru-RU" sz="2400" dirty="0" err="1" smtClean="0">
                <a:solidFill>
                  <a:schemeClr val="tx1"/>
                </a:solidFill>
              </a:rPr>
              <a:t>Е.В.Юнина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Для проекта «К истокам добра» конкурса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«Православная инициатива-2012»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2" descr="C:\Users\Mello\Downloads\bereza+derevya+4442698397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6" name="Блок-схема: процесс 5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814390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Блок-схема: процесс 84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6" name="Блок-схема: процесс 85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Блок-схема: процесс 86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Блок-схема: процесс 87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Блок-схема: процесс 91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3" name="Блок-схема: процесс 92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4" name="Блок-схема: процесс 93"/>
          <p:cNvSpPr/>
          <p:nvPr/>
        </p:nvSpPr>
        <p:spPr>
          <a:xfrm>
            <a:off x="2143108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Блок-схема: процесс 94"/>
          <p:cNvSpPr/>
          <p:nvPr/>
        </p:nvSpPr>
        <p:spPr>
          <a:xfrm>
            <a:off x="1714480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Блок-схема: процесс 95"/>
          <p:cNvSpPr/>
          <p:nvPr/>
        </p:nvSpPr>
        <p:spPr>
          <a:xfrm>
            <a:off x="2571736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9" name="Прямая со стрелкой 138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Блок-схема: процесс 107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Блок-схема: процесс 108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" name="Блок-схема: процесс 111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Блок-схема: процесс 123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Блок-схема: процесс 124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Блок-схема: процесс 125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9" name="Блок-схема: процесс 128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0" name="Блок-схема: процесс 149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3" name="Блок-схема: процесс 152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5" name="Блок-схема: процесс 154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9" name="Блок-схема: процесс 158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2" name="Блок-схема: процесс 161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63" name="Блок-схема: процесс 162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64" name="Блок-схема: процесс 163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65" name="Блок-схема: процесс 164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</a:t>
            </a:r>
            <a:endParaRPr lang="ru-RU" dirty="0"/>
          </a:p>
        </p:txBody>
      </p:sp>
      <p:sp>
        <p:nvSpPr>
          <p:cNvPr id="180" name="Блок-схема: процесс 179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2" name="Блок-схема: процесс 181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3" name="Блок-схема: процесс 182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4" name="Блок-схема: процесс 183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85" name="Блок-схема: процесс 184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6" name="Блок-схема: процесс 185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7" name="Блок-схема: процесс 186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9" name="Блок-схема: процесс 188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2" name="Блок-схема: процесс 191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3" name="Блок-схема: процесс 192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4" name="Блок-схема: процесс 193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5" name="Блок-схема: процесс 194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6" name="Блок-схема: процесс 195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7" name="Блок-схема: процесс 196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8" name="Блок-схема: процесс 197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9" name="Блок-схема: процесс 198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2" name="Блок-схема: процесс 201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" name="Блок-схема: процесс 203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5" name="Блок-схема: процесс 204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06" name="Блок-схема: процесс 205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7" name="Блок-схема: процесс 206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9" name="Блок-схема: процесс 208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0" name="Блок-схема: процесс 209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2" name="Блок-схема: процесс 211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5" name="Блок-схема: процесс 214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8" name="Блок-схема: процесс 217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9" name="Блок-схема: процесс 218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5" name="TextBox 224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26" name="TextBox 225"/>
          <p:cNvSpPr txBox="1"/>
          <p:nvPr/>
        </p:nvSpPr>
        <p:spPr>
          <a:xfrm>
            <a:off x="5857884" y="7143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32" name="TextBox 231"/>
          <p:cNvSpPr txBox="1"/>
          <p:nvPr/>
        </p:nvSpPr>
        <p:spPr>
          <a:xfrm>
            <a:off x="1714480" y="5000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2" name="Пятно 2 101"/>
          <p:cNvSpPr/>
          <p:nvPr/>
        </p:nvSpPr>
        <p:spPr>
          <a:xfrm>
            <a:off x="5929322" y="3429000"/>
            <a:ext cx="3214678" cy="34290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1.Он создал весь мир.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0724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143108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714480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2571736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5" name="Прямая со стрелкой 84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3" name="Пятно 1 102"/>
          <p:cNvSpPr/>
          <p:nvPr/>
        </p:nvSpPr>
        <p:spPr>
          <a:xfrm>
            <a:off x="6357950" y="3143248"/>
            <a:ext cx="2786050" cy="307183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2.Святой, кормивший медведя хлебом.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7239000" cy="48463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21533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214546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785918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2638410" y="14477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процесс 42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5" name="Прямая со стрелкой 84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57224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3" name="Пятно 1 102"/>
          <p:cNvSpPr/>
          <p:nvPr/>
        </p:nvSpPr>
        <p:spPr>
          <a:xfrm>
            <a:off x="5786446" y="2643182"/>
            <a:ext cx="3357554" cy="342902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4.Установлен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ные</a:t>
            </a:r>
            <a:r>
              <a:rPr lang="ru-RU" sz="2000" b="1" dirty="0" smtClean="0">
                <a:solidFill>
                  <a:schemeClr val="tx1"/>
                </a:solidFill>
              </a:rPr>
              <a:t> обязательные </a:t>
            </a:r>
            <a:r>
              <a:rPr lang="ru-RU" sz="2000" b="1" dirty="0" smtClean="0">
                <a:solidFill>
                  <a:schemeClr val="tx1"/>
                </a:solidFill>
              </a:rPr>
              <a:t>правила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7239000" cy="484632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14390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143108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714480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2571736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процесс 42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5" name="Прямая со стрелкой 84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57224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572000" y="20002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285720" y="30003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3" name="Пятно 1 102"/>
          <p:cNvSpPr/>
          <p:nvPr/>
        </p:nvSpPr>
        <p:spPr>
          <a:xfrm>
            <a:off x="6000760" y="2143116"/>
            <a:ext cx="3143240" cy="4714884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6.Этот святой шутил:»Отец Герасим велик, у него лев, мы же малы, у </a:t>
            </a:r>
            <a:r>
              <a:rPr lang="ru-RU" sz="2000" b="1" dirty="0" smtClean="0">
                <a:solidFill>
                  <a:schemeClr val="tx1"/>
                </a:solidFill>
              </a:rPr>
              <a:t>на</a:t>
            </a:r>
            <a:r>
              <a:rPr lang="en-US" sz="2000" b="1" smtClean="0">
                <a:solidFill>
                  <a:schemeClr val="tx1"/>
                </a:solidFill>
              </a:rPr>
              <a:t>c</a:t>
            </a:r>
            <a:r>
              <a:rPr lang="ru-RU" sz="2000" b="1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кот».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14390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143108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714480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2571736" y="142873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001158" y="328533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процесс 42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й</a:t>
            </a:r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5" name="Прямая со стрелкой 84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4143372" y="335756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57224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35768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428992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03" name="Пятно 1 102"/>
          <p:cNvSpPr/>
          <p:nvPr/>
        </p:nvSpPr>
        <p:spPr>
          <a:xfrm>
            <a:off x="5500694" y="2928934"/>
            <a:ext cx="3643306" cy="3929066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8. Наука, изучающая взаимоотношения между живой и неживой природой.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21533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143108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714480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257173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1142976" y="142873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001158" y="328533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процесс 42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й</a:t>
            </a:r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5" name="Прямая со стрелкой 84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071538" y="11429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857224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428992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03" name="Пятно 1 102"/>
          <p:cNvSpPr/>
          <p:nvPr/>
        </p:nvSpPr>
        <p:spPr>
          <a:xfrm>
            <a:off x="5143504" y="2500306"/>
            <a:ext cx="3771920" cy="400052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3.Одна из важнейших христианских </a:t>
            </a:r>
            <a:r>
              <a:rPr lang="ru-RU" sz="2000" b="1" dirty="0" smtClean="0">
                <a:solidFill>
                  <a:schemeClr val="tx1"/>
                </a:solidFill>
              </a:rPr>
              <a:t>добродетелей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14390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143108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714480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257173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1142976" y="142873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001158" y="328533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процесс 42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й</a:t>
            </a:r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5" name="Прямая со стрелкой 84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929190" y="228599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071538" y="11429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857224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5072066" y="20002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35768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428992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714480" y="500063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101" name="Прямая со стрелкой 100"/>
          <p:cNvCxnSpPr/>
          <p:nvPr/>
        </p:nvCxnSpPr>
        <p:spPr>
          <a:xfrm>
            <a:off x="357158" y="2214554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ятно 1 102"/>
          <p:cNvSpPr/>
          <p:nvPr/>
        </p:nvSpPr>
        <p:spPr>
          <a:xfrm>
            <a:off x="5929322" y="2857472"/>
            <a:ext cx="2986102" cy="400052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4.Законы добра, которые Бог дал людям.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0" y="20002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C:\Users\Mello\Downloads\bereza+derevya+44426983971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885" y="0"/>
            <a:ext cx="91331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78591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714876" y="321468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14390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928662" y="271462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143504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43504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714876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143504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714876" y="392906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42899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42899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000364" y="353756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4286248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572132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000364" y="357187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3000364" y="389475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3000364" y="42519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3000364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3000364" y="49663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00364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000364" y="56807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3000364" y="60378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264317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928662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143108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1714480" y="13572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257173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1142976" y="1428736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4715670" y="257095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3001158" y="42781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001158" y="3285330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858018" y="1713694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процесс 42"/>
          <p:cNvSpPr/>
          <p:nvPr/>
        </p:nvSpPr>
        <p:spPr>
          <a:xfrm>
            <a:off x="3857620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3428992" y="457200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4714876" y="46091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4714876" y="285749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4714876" y="53235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й</a:t>
            </a:r>
            <a:endParaRPr lang="ru-RU" dirty="0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4714876" y="428625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557213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Блок-схема: процесс 49"/>
          <p:cNvSpPr/>
          <p:nvPr/>
        </p:nvSpPr>
        <p:spPr>
          <a:xfrm>
            <a:off x="4714876" y="492919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1" name="Блок-схема: процесс 50"/>
          <p:cNvSpPr/>
          <p:nvPr/>
        </p:nvSpPr>
        <p:spPr>
          <a:xfrm>
            <a:off x="5929322" y="385762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Блок-схема: процесс 51"/>
          <p:cNvSpPr/>
          <p:nvPr/>
        </p:nvSpPr>
        <p:spPr>
          <a:xfrm>
            <a:off x="5572132" y="282318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й</a:t>
            </a:r>
            <a:endParaRPr lang="ru-RU" dirty="0"/>
          </a:p>
        </p:txBody>
      </p:sp>
      <p:sp>
        <p:nvSpPr>
          <p:cNvPr id="53" name="Блок-схема: процесс 52"/>
          <p:cNvSpPr/>
          <p:nvPr/>
        </p:nvSpPr>
        <p:spPr>
          <a:xfrm>
            <a:off x="3857620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4" name="Блок-схема: процесс 53"/>
          <p:cNvSpPr/>
          <p:nvPr/>
        </p:nvSpPr>
        <p:spPr>
          <a:xfrm>
            <a:off x="300036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3000364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3000364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7" name="Блок-схема: процесс 56"/>
          <p:cNvSpPr/>
          <p:nvPr/>
        </p:nvSpPr>
        <p:spPr>
          <a:xfrm>
            <a:off x="3000364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ц</a:t>
            </a:r>
            <a:endParaRPr lang="ru-RU" dirty="0"/>
          </a:p>
        </p:txBody>
      </p:sp>
      <p:sp>
        <p:nvSpPr>
          <p:cNvPr id="58" name="Блок-схема: процесс 57"/>
          <p:cNvSpPr/>
          <p:nvPr/>
        </p:nvSpPr>
        <p:spPr>
          <a:xfrm>
            <a:off x="928662" y="342900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59" name="Блок-схема: процесс 58"/>
          <p:cNvSpPr/>
          <p:nvPr/>
        </p:nvSpPr>
        <p:spPr>
          <a:xfrm>
            <a:off x="5572132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0" name="Блок-схема: процесс 59"/>
          <p:cNvSpPr/>
          <p:nvPr/>
        </p:nvSpPr>
        <p:spPr>
          <a:xfrm>
            <a:off x="92866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61" name="Блок-схема: процесс 60"/>
          <p:cNvSpPr/>
          <p:nvPr/>
        </p:nvSpPr>
        <p:spPr>
          <a:xfrm>
            <a:off x="3000364" y="103723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5143504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4714876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3857620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65" name="Блок-схема: процесс 64"/>
          <p:cNvSpPr/>
          <p:nvPr/>
        </p:nvSpPr>
        <p:spPr>
          <a:xfrm>
            <a:off x="4286248" y="139442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</a:t>
            </a:r>
            <a:endParaRPr lang="ru-RU" dirty="0"/>
          </a:p>
        </p:txBody>
      </p:sp>
      <p:sp>
        <p:nvSpPr>
          <p:cNvPr id="66" name="Блок-схема: процесс 65"/>
          <p:cNvSpPr/>
          <p:nvPr/>
        </p:nvSpPr>
        <p:spPr>
          <a:xfrm>
            <a:off x="5572132" y="175161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429388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68" name="Блок-схема: процесс 67"/>
          <p:cNvSpPr/>
          <p:nvPr/>
        </p:nvSpPr>
        <p:spPr>
          <a:xfrm>
            <a:off x="7286644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69" name="Блок-схема: процесс 68"/>
          <p:cNvSpPr/>
          <p:nvPr/>
        </p:nvSpPr>
        <p:spPr>
          <a:xfrm>
            <a:off x="600076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0" name="Блок-схема: процесс 69"/>
          <p:cNvSpPr/>
          <p:nvPr/>
        </p:nvSpPr>
        <p:spPr>
          <a:xfrm>
            <a:off x="5572132" y="210880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71" name="Блок-схема: процесс 70"/>
          <p:cNvSpPr/>
          <p:nvPr/>
        </p:nvSpPr>
        <p:spPr>
          <a:xfrm>
            <a:off x="685801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2" name="Блок-схема: процесс 71"/>
          <p:cNvSpPr/>
          <p:nvPr/>
        </p:nvSpPr>
        <p:spPr>
          <a:xfrm>
            <a:off x="5572132" y="246599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3" name="Блок-схема: процесс 72"/>
          <p:cNvSpPr/>
          <p:nvPr/>
        </p:nvSpPr>
        <p:spPr>
          <a:xfrm>
            <a:off x="7715272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74" name="Блок-схема: процесс 73"/>
          <p:cNvSpPr/>
          <p:nvPr/>
        </p:nvSpPr>
        <p:spPr>
          <a:xfrm>
            <a:off x="928662" y="242886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Блок-схема: процесс 74"/>
          <p:cNvSpPr/>
          <p:nvPr/>
        </p:nvSpPr>
        <p:spPr>
          <a:xfrm>
            <a:off x="928662" y="378619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ы</a:t>
            </a:r>
            <a:endParaRPr lang="ru-RU" dirty="0"/>
          </a:p>
        </p:txBody>
      </p:sp>
      <p:sp>
        <p:nvSpPr>
          <p:cNvPr id="76" name="Блок-схема: процесс 75"/>
          <p:cNvSpPr/>
          <p:nvPr/>
        </p:nvSpPr>
        <p:spPr>
          <a:xfrm>
            <a:off x="3000364" y="680044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77" name="Блок-схема: процесс 76"/>
          <p:cNvSpPr/>
          <p:nvPr/>
        </p:nvSpPr>
        <p:spPr>
          <a:xfrm>
            <a:off x="1357290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2214546" y="2071678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2214546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2571736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Блок-схема: процесс 80"/>
          <p:cNvSpPr/>
          <p:nvPr/>
        </p:nvSpPr>
        <p:spPr>
          <a:xfrm>
            <a:off x="1785918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Блок-схема: процесс 81"/>
          <p:cNvSpPr/>
          <p:nvPr/>
        </p:nvSpPr>
        <p:spPr>
          <a:xfrm>
            <a:off x="2143108" y="4643446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Блок-схема: процесс 82"/>
          <p:cNvSpPr/>
          <p:nvPr/>
        </p:nvSpPr>
        <p:spPr>
          <a:xfrm>
            <a:off x="1357290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500034" y="3071810"/>
            <a:ext cx="428628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5" name="Прямая со стрелкой 84"/>
          <p:cNvCxnSpPr/>
          <p:nvPr/>
        </p:nvCxnSpPr>
        <p:spPr>
          <a:xfrm rot="5400000">
            <a:off x="5644364" y="713562"/>
            <a:ext cx="427834" cy="7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4929190" y="2285992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071538" y="114298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857224" y="15716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2928926" y="2142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5857884" y="7143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5072066" y="20002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4357686" y="26431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3428992" y="321468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cxnSp>
        <p:nvCxnSpPr>
          <p:cNvPr id="101" name="Прямая со стрелкой 100"/>
          <p:cNvCxnSpPr/>
          <p:nvPr/>
        </p:nvCxnSpPr>
        <p:spPr>
          <a:xfrm>
            <a:off x="357158" y="2214554"/>
            <a:ext cx="50006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Пятно 1 102"/>
          <p:cNvSpPr/>
          <p:nvPr/>
        </p:nvSpPr>
        <p:spPr>
          <a:xfrm>
            <a:off x="5572132" y="2857472"/>
            <a:ext cx="3343292" cy="4000528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5.Святой, который часто изображается со </a:t>
            </a:r>
            <a:r>
              <a:rPr lang="ru-RU" sz="2400" b="1" dirty="0" smtClean="0">
                <a:solidFill>
                  <a:schemeClr val="tx1"/>
                </a:solidFill>
              </a:rPr>
              <a:t>львом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0" y="20002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678</Words>
  <Application>Microsoft Office PowerPoint</Application>
  <PresentationFormat>Экран (4:3)</PresentationFormat>
  <Paragraphs>576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104</cp:revision>
  <dcterms:created xsi:type="dcterms:W3CDTF">2012-12-13T09:21:28Z</dcterms:created>
  <dcterms:modified xsi:type="dcterms:W3CDTF">2013-03-01T11:18:12Z</dcterms:modified>
</cp:coreProperties>
</file>