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63" r:id="rId6"/>
    <p:sldId id="270" r:id="rId7"/>
    <p:sldId id="259" r:id="rId8"/>
    <p:sldId id="273" r:id="rId9"/>
    <p:sldId id="274" r:id="rId10"/>
    <p:sldId id="268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7167-85CA-4993-8064-A31F7FFB759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3555-2F61-4096-B214-80A75ED0A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3555-2F61-4096-B214-80A75ED0A9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3555-2F61-4096-B214-80A75ED0A9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3555-2F61-4096-B214-80A75ED0A9F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3555-2F61-4096-B214-80A75ED0A9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3555-2F61-4096-B214-80A75ED0A9F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3555-2F61-4096-B214-80A75ED0A9F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4056-01B2-49DF-919C-061004EC3BF6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E96A-8DDD-4FC5-A132-653BBA670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9;&#1088;&#1086;&#1082;%2026\&#1063;&#1072;&#1081;&#1082;&#1086;&#1074;&#1089;&#1082;&#1080;&#1081;%20&#1055;.&#1048;.%20-%20&#1040;&#1087;&#1088;&#1077;&#1083;&#1100;%20&#1055;&#1086;&#1076;&#1089;&#1085;&#1077;&#1078;&#1085;&#1080;&#1082;%20&#1042;&#1088;&#1077;&#1084;&#1077;&#1085;&#1072;%20&#1075;&#1086;&#1076;&#1072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90;%20&#1084;&#1099;%20&#1076;&#1077;&#1088;&#1077;&#1074;&#1094;&#1077;%20&#1089;&#1072;&#1078;&#1072;&#1083;&#1080;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6;&#1072;&#1079;&#1075;&#1072;&#1076;&#1072;&#1081;&#1090;&#1077;%20&#1082;&#1088;&#1086;&#1089;&#1089;&#1074;&#1086;&#1088;&#1076;.pptx" TargetMode="External"/><Relationship Id="rId4" Type="http://schemas.openxmlformats.org/officeDocument/2006/relationships/hyperlink" Target="&#1055;&#1086;&#1091;&#1095;&#1080;&#1089;&#1100;%20&#1080;%20&#1087;&#1086;&#1080;&#1075;&#1088;&#1072;&#1081;.ppt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88;&#1086;&#1073;&#1077;&#1081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86;&#1090;&#1074;&#1086;&#1088;&#1077;&#1085;&#1080;&#1077;%20&#1084;&#1080;&#1088;&#1072;(1).fl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ello\Downloads\bereza+derevya+44426983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7315200"/>
          </a:xfrm>
          <a:prstGeom prst="rect">
            <a:avLst/>
          </a:prstGeom>
          <a:noFill/>
        </p:spPr>
      </p:pic>
      <p:pic>
        <p:nvPicPr>
          <p:cNvPr id="1027" name="Picture 3" descr="C:\Users\Mello\Downloads\bereza+derevya+44426983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2143116"/>
            <a:ext cx="7286676" cy="15001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26. </a:t>
            </a:r>
          </a:p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Отношение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христианина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природе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Чайковский П.И. - Апрель Подснежник Времена год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8422" y="0"/>
            <a:ext cx="9936768" cy="6858000"/>
          </a:xfrm>
          <a:prstGeom prst="rect">
            <a:avLst/>
          </a:prstGeom>
          <a:noFill/>
        </p:spPr>
      </p:pic>
      <p:pic>
        <p:nvPicPr>
          <p:cNvPr id="6" name="Рисунок 5" descr="http://qiq.ws/media/npict/0906/big/svitki_dlja_photoshop_33418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492922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9124" y="214290"/>
            <a:ext cx="4714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Указ </a:t>
            </a:r>
          </a:p>
          <a:p>
            <a:pPr algn="ctr"/>
            <a:r>
              <a:rPr lang="ru-RU" sz="3600" b="1" dirty="0" smtClean="0"/>
              <a:t>графа В.П.Шереметьева</a:t>
            </a:r>
          </a:p>
          <a:p>
            <a:pPr algn="ctr"/>
            <a:r>
              <a:rPr lang="ru-RU" sz="3600" b="1" dirty="0" smtClean="0"/>
              <a:t>от 19 мая 1884года</a:t>
            </a:r>
          </a:p>
        </p:txBody>
      </p:sp>
      <p:pic>
        <p:nvPicPr>
          <p:cNvPr id="8" name="Рисунок 7" descr="http://im4-tub-ru.yandex.net/i?id=135849198-19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71612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3357554" y="3071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8422" y="0"/>
            <a:ext cx="9936768" cy="6858000"/>
          </a:xfrm>
          <a:prstGeom prst="rect">
            <a:avLst/>
          </a:prstGeom>
          <a:noFill/>
        </p:spPr>
      </p:pic>
      <p:pic>
        <p:nvPicPr>
          <p:cNvPr id="6" name="Рисунок 5" descr="http://qiq.ws/media/npict/0906/big/svitki_dlja_photoshop_33418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492922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9124" y="214290"/>
            <a:ext cx="47148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«Всем служащим и рабочим при  </a:t>
            </a:r>
            <a:r>
              <a:rPr lang="ru-RU" sz="2400" b="1" dirty="0" err="1" smtClean="0"/>
              <a:t>Юринском</a:t>
            </a:r>
            <a:r>
              <a:rPr lang="ru-RU" sz="2400" b="1" dirty="0" smtClean="0"/>
              <a:t> имении гвардии поручика В.П.Шереметьева сим объявляется, что если кто из них, или из числа семейных их, позволит себе срезать с берез в парке, саду и вообще в усадьбе, ветки на венки , то за сие подвергается штрафу в размере месячного оклада жалованья, или увольнению от должности без расчета».</a:t>
            </a:r>
          </a:p>
        </p:txBody>
      </p:sp>
      <p:pic>
        <p:nvPicPr>
          <p:cNvPr id="8" name="Рисунок 7" descr="http://im4-tub-ru.yandex.net/i?id=135849198-19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71612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0977" cy="6858000"/>
          </a:xfrm>
          <a:prstGeom prst="rect">
            <a:avLst/>
          </a:prstGeom>
          <a:noFill/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12-конечная звезда 4"/>
          <p:cNvSpPr/>
          <p:nvPr/>
        </p:nvSpPr>
        <p:spPr>
          <a:xfrm>
            <a:off x="3500430" y="2786058"/>
            <a:ext cx="5857916" cy="271464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hlinkClick r:id="rId3" action="ppaction://hlinkfile"/>
              </a:rPr>
              <a:t>Физкультминутка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400977" cy="7520781"/>
          </a:xfrm>
          <a:prstGeom prst="rect">
            <a:avLst/>
          </a:prstGeom>
          <a:noFill/>
        </p:spPr>
      </p:pic>
      <p:sp>
        <p:nvSpPr>
          <p:cNvPr id="4" name="Блок-схема: перфолента 3">
            <a:hlinkClick r:id="rId4" action="ppaction://hlinkpres?slideindex=1&amp;slidetitle="/>
          </p:cNvPr>
          <p:cNvSpPr/>
          <p:nvPr/>
        </p:nvSpPr>
        <p:spPr>
          <a:xfrm>
            <a:off x="3428992" y="4643446"/>
            <a:ext cx="5214974" cy="804672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hlinkClick r:id="rId5" action="ppaction://hlinkpres?slideindex=1&amp;slidetitle="/>
              </a:rPr>
              <a:t>Разгадайте кроссворд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3046"/>
            <a:ext cx="9429784" cy="7143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3214686"/>
            <a:ext cx="6929486" cy="32718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Презентация к уроку  №26 выполнена учителем русского языка </a:t>
            </a:r>
            <a:r>
              <a:rPr lang="ru-RU" sz="2400" smtClean="0">
                <a:solidFill>
                  <a:schemeClr val="tx1"/>
                </a:solidFill>
              </a:rPr>
              <a:t>и литературы   </a:t>
            </a:r>
            <a:r>
              <a:rPr lang="ru-RU" sz="2400" dirty="0" smtClean="0">
                <a:solidFill>
                  <a:schemeClr val="tx1"/>
                </a:solidFill>
              </a:rPr>
              <a:t>МБОУ СОШ № </a:t>
            </a:r>
            <a:r>
              <a:rPr lang="ru-RU" sz="2400" smtClean="0">
                <a:solidFill>
                  <a:schemeClr val="tx1"/>
                </a:solidFill>
              </a:rPr>
              <a:t>6        </a:t>
            </a:r>
            <a:r>
              <a:rPr lang="ru-RU" sz="2400" dirty="0" smtClean="0">
                <a:solidFill>
                  <a:schemeClr val="tx1"/>
                </a:solidFill>
              </a:rPr>
              <a:t>г. Богородска </a:t>
            </a:r>
            <a:r>
              <a:rPr lang="ru-RU" sz="2400" dirty="0" err="1" smtClean="0">
                <a:solidFill>
                  <a:schemeClr val="tx1"/>
                </a:solidFill>
              </a:rPr>
              <a:t>Е.В.Юниной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для проекта «К истокам добра» конкурса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«Православная инициатива-2012»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3000364" y="3286124"/>
            <a:ext cx="3786214" cy="714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15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>
            <a:hlinkClick r:id="rId3" action="ppaction://hlinkfile"/>
          </p:cNvPr>
          <p:cNvSpPr/>
          <p:nvPr/>
        </p:nvSpPr>
        <p:spPr>
          <a:xfrm>
            <a:off x="3357522" y="4286256"/>
            <a:ext cx="57864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Рассказ И.Тургенева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im3-tub-ru.yandex.net/i?id=158295168-68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  <p:pic>
        <p:nvPicPr>
          <p:cNvPr id="3075" name="Picture 3" descr="G:\Семинар2\26. Отношение к природе\8855_3_1_2009_1_57_05_pm_-_jesusbluespace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3571900" cy="141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4" action="ppaction://hlinkfile"/>
              </a:rPr>
              <a:t>Сотворение </a:t>
            </a:r>
          </a:p>
          <a:p>
            <a:pPr algn="ctr"/>
            <a:r>
              <a:rPr lang="ru-RU" sz="3600" dirty="0" smtClean="0">
                <a:hlinkClick r:id="rId4" action="ppaction://hlinkfile"/>
              </a:rPr>
              <a:t>мира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" y="0"/>
            <a:ext cx="9133115" cy="6858000"/>
          </a:xfrm>
          <a:prstGeom prst="rect">
            <a:avLst/>
          </a:prstGeom>
          <a:noFill/>
        </p:spPr>
      </p:pic>
      <p:pic>
        <p:nvPicPr>
          <p:cNvPr id="4" name="Рисунок 3" descr="http://img-fotki.yandex.ru/get/5802/natalya-ugliadelckina.8/0_4a254_9fd8bd30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47149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6446" y="1214422"/>
            <a:ext cx="2928958" cy="4857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Святой Сергий Радонежский </a:t>
            </a:r>
            <a:r>
              <a:rPr lang="ru-RU" sz="2800" dirty="0" smtClean="0">
                <a:solidFill>
                  <a:schemeClr val="tx1"/>
                </a:solidFill>
              </a:rPr>
              <a:t>накормил голодного медведя последним кусочком хлеба, который у него оставался.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856" y="0"/>
            <a:ext cx="9570201" cy="6858000"/>
          </a:xfrm>
          <a:prstGeom prst="rect">
            <a:avLst/>
          </a:prstGeom>
          <a:noFill/>
        </p:spPr>
      </p:pic>
      <p:pic>
        <p:nvPicPr>
          <p:cNvPr id="4" name="Рисунок 3" descr="http://im4-tub-ru.yandex.net/i?id=87215852-1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30718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66626452-23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43248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8" y="571480"/>
            <a:ext cx="2928958" cy="49292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Нектарий </a:t>
            </a:r>
            <a:r>
              <a:rPr lang="ru-RU" sz="2800" b="1" dirty="0" err="1" smtClean="0">
                <a:solidFill>
                  <a:schemeClr val="tx1"/>
                </a:solidFill>
              </a:rPr>
              <a:t>Оптинский</a:t>
            </a:r>
            <a:r>
              <a:rPr lang="ru-RU" sz="2800" dirty="0" smtClean="0">
                <a:solidFill>
                  <a:schemeClr val="tx1"/>
                </a:solidFill>
              </a:rPr>
              <a:t>, с которым жил кот необычайных размеров, шутил: «Отец Герасим велик, у него лев, мы же малы, у нас кот».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" y="0"/>
            <a:ext cx="913311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1500174"/>
            <a:ext cx="3000396" cy="4357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Святой Герасим </a:t>
            </a:r>
            <a:r>
              <a:rPr lang="ru-RU" sz="3200" dirty="0" smtClean="0">
                <a:solidFill>
                  <a:schemeClr val="tx1"/>
                </a:solidFill>
              </a:rPr>
              <a:t>Иорданский приручил взрослого дикого льва.</a:t>
            </a:r>
            <a:endParaRPr lang="ru-RU" dirty="0"/>
          </a:p>
        </p:txBody>
      </p:sp>
      <p:pic>
        <p:nvPicPr>
          <p:cNvPr id="8" name="Рисунок 7" descr="http://www.cirota.ru/forum/images/13/1364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ello\Downloads\bereza+derevya+444269839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1142984"/>
            <a:ext cx="2928958" cy="5715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</a:rPr>
              <a:t>      Святой Трифон</a:t>
            </a:r>
          </a:p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силой своей молитвы заставлял уйти вредных насекомых, истреблявших хлебные злаки и опустошавших поля.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Содержимое 4" descr="http://orientalcats.ru/images/all/000z245t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49292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ibliotekar.ru/rusAyvaz/24.files/image0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785786" y="571480"/>
            <a:ext cx="628654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И.Айвазовский. Всемирный потоп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392613" cy="3657600"/>
          </a:xfr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4714876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14686"/>
            <a:ext cx="471487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19731687">
            <a:off x="-476676" y="4087394"/>
            <a:ext cx="4699497" cy="16762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Экологический кризис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185</Words>
  <Application>Microsoft Office PowerPoint</Application>
  <PresentationFormat>Экран (4:3)</PresentationFormat>
  <Paragraphs>29</Paragraphs>
  <Slides>15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Mello</dc:creator>
  <cp:lastModifiedBy>Admin</cp:lastModifiedBy>
  <cp:revision>32</cp:revision>
  <dcterms:created xsi:type="dcterms:W3CDTF">2013-02-23T17:39:53Z</dcterms:created>
  <dcterms:modified xsi:type="dcterms:W3CDTF">2013-03-01T11:28:54Z</dcterms:modified>
</cp:coreProperties>
</file>