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61" r:id="rId12"/>
    <p:sldId id="278" r:id="rId13"/>
    <p:sldId id="280" r:id="rId14"/>
    <p:sldId id="288" r:id="rId15"/>
    <p:sldId id="276" r:id="rId16"/>
    <p:sldId id="289" r:id="rId17"/>
    <p:sldId id="264" r:id="rId18"/>
    <p:sldId id="265" r:id="rId19"/>
    <p:sldId id="266" r:id="rId20"/>
    <p:sldId id="267" r:id="rId21"/>
    <p:sldId id="268" r:id="rId22"/>
    <p:sldId id="269" r:id="rId23"/>
    <p:sldId id="281" r:id="rId24"/>
    <p:sldId id="270" r:id="rId25"/>
    <p:sldId id="271" r:id="rId26"/>
    <p:sldId id="272" r:id="rId27"/>
    <p:sldId id="273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CB2B3A-DDB1-45BC-9A96-F773C87E6BD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654D4E-9099-45A5-B37E-36C18C596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285729"/>
            <a:ext cx="4786346" cy="15001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Анна Андреевна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Ахматова(Горенко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143117"/>
            <a:ext cx="44544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июня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1889 -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марта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1966)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Хоцик\Desktop\Ахматова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14488"/>
            <a:ext cx="3786182" cy="30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073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27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января 1944 года страна салютовала в честь снятия Ленинградской блокады. Ахматова не могла обойти это событие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 в ночи январской беззвездной,</a:t>
            </a:r>
          </a:p>
          <a:p>
            <a:pPr marL="0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Сам дивясь небывалой судьбе,</a:t>
            </a:r>
          </a:p>
          <a:p>
            <a:pPr marL="0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Возвращенный из смертной бездны,</a:t>
            </a:r>
          </a:p>
          <a:p>
            <a:pPr marL="0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Ленинград салютует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05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Литературное окружение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Среди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ее восторженных поклонников были поэты, только входившие в литературу, — М. И. Цветаева, Б. Л. Пастернак. Более сдержано, Но все же одобрительно отнеслись к Ахматовой А. А. Блок и В. Я. Брюсов. В эти годы Ахматова становится излюбленной моделью для многих художников и адресатом многочисленных стихотворных посвящений. Ее образ постепенно превращается в неотъемлемый символ петербургской поэзии эпохи акмеизма.</a:t>
            </a:r>
          </a:p>
        </p:txBody>
      </p:sp>
    </p:spTree>
    <p:extLst>
      <p:ext uri="{BB962C8B-B14F-4D97-AF65-F5344CB8AC3E}">
        <p14:creationId xmlns:p14="http://schemas.microsoft.com/office/powerpoint/2010/main" xmlns="" val="216437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Ахматова и Блок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4429156" cy="44958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Еще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девочкой - подростком Анна зачитывалась его стихами и вот, осенью 1913 года во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чествования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поэта Верхарна, где Ахматова и Блок читали свои стихи, состоялось их близкое знакомство. Как-то юная поэтесса принесла домой Блоку его книги на подпись. Он подписал: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«Ахматовой – Блок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Хоцик\Desktop\Ахматова\bl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785794"/>
            <a:ext cx="2280592" cy="32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Хоцик\Desktop\Ахматова\DETAIL_PICTURE_613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571876"/>
            <a:ext cx="2661111" cy="29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02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Ахматова и Блок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4857784" cy="154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Любовь к Александру Александровичу Анна Ахматова пронесла через всю жизнь.</a:t>
            </a: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714488"/>
            <a:ext cx="3500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пришла к поэту в гости…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него глаза такие,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запомнить каждый должен,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 же лучше, острожной,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них и вовсе не глядеть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929066"/>
            <a:ext cx="5286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 Там все теперь сияет, весь в росе,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небо забирается высоко,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помнит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Рогачевское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шоссе 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Разбойный посвист молодого Блока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26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Ахматова и Модильяни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Хоцик\Desktop\Ахматова\4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00174"/>
            <a:ext cx="2404478" cy="31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Хоцик\Desktop\Ахматова\0_71824_df2ed48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357562"/>
            <a:ext cx="2289132" cy="32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1571612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Горенко приехала в Париж летом 1910 года, в свадебное путешествие с мужем Николаем Гумилевым.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Амадео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Модильяни жил в Париже четыре года: непонятый, непризнанный, неприкаянный, в полунищенском существовании. Не зря французы прозвали 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maudit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проклятый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Всего в 1910 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несколько мимолетных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встреч. Модильяни писал ей «всю зиму» безумные письма.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062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Ахматова и Модильяни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02360" cy="4495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Гумилев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вернулся из поездки в Африку. Она вскоре уехала в Париж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одильяни.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Между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тем, это были два счастливых месяца: пережили они знакомое многим хмельное, безудержное веселье безумного парижского праздника. Иногда у него появлялись деньги, и тогда он был особенно щедр на «праздник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 Однако, пора было вернуться в Россию. Она жила ожиданием писем, спрятавшись в глуши деревни, но их больше не было. Под напором «глубоко пережитого чувства» у Ахматовой рождались строки, которые нынче — бесценное сокровище русской любовной лирики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Хоцик\Desktop\Ахматова\modigliani_akhmatova_01_f03589017584d3836db82cfba6df52f9_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928670"/>
            <a:ext cx="2498402" cy="34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Хоцик\Desktop\Ахматова\modigliani_akhmatov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500570"/>
            <a:ext cx="3395206" cy="20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766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Анна Ахматова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Николай Гумилёв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Хоцик\Desktop\Ахматова\bertnikov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286124"/>
            <a:ext cx="2451746" cy="32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Хоцик\Desktop\Ахматова\0_2fbc6_e41db4ed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405" y="1428736"/>
            <a:ext cx="2292302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1571613"/>
            <a:ext cx="421484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и Николай познакомились в Рождественский сочельник. Тогда 14-летняя Аня Горенко была стройной девушкой с огромными серыми глазами, резко выделявшимися на фоне бледного лица и прямых черных волос. Увидев ее точеный профиль, некрасивый 17-летний юноша понял, что отныне и навсегда эта девочка станет его музой, его Прекрасной Дамой, ради которой он будет жить, писать стихи и совершать подвиги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Николай с азартом ринулся завоевывать сердце своей Прекрасной Дамы. Однако Анна была влюблена в другого. Владимир Голенищев-Кутузов — репетитор из Петербурга — был главным персонажем ее девичьих грез.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21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1906 году Гумилев уезжает в Париж. Но тут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Анна Горенко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внезапно понимает, что ей не хватает слепого обожания молодого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Вскоре она отправляет Гумилеву письмо с жалобами на свою ненужность и заброшенность.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Хоцик\Desktop\Ахматова\96293f7195555fd0ed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1744" y="3228975"/>
            <a:ext cx="27908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Хоцик\Desktop\Ахматова\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91795"/>
            <a:ext cx="2265048" cy="33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399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Получив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письмо Ахматовой, Гумилев, полный надежд, возвращается из Парижа, навещает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делает ей очередное предложение руки и сердца. Но дело испортили… дельфины. Тогда Ахматова отдыхала в Евпатории. Прогуливаясь с Гумилевым по пляжу и слушая объяснения в любви, Аня наткнулась на двух выброшенных на берег мертвых дельфинов. Неизвестно почему это зрелище так сильно повлияло на Ахматову, но Гумилев получил очередной отказ. </a:t>
            </a:r>
          </a:p>
        </p:txBody>
      </p:sp>
    </p:spTree>
    <p:extLst>
      <p:ext uri="{BB962C8B-B14F-4D97-AF65-F5344CB8AC3E}">
        <p14:creationId xmlns:p14="http://schemas.microsoft.com/office/powerpoint/2010/main" xmlns="" val="404869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Отвергнутый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 снова уезжает в Париж, считая, что единственный приемлемый выход из ситуации — самоубийство. </a:t>
            </a:r>
          </a:p>
        </p:txBody>
      </p:sp>
      <p:pic>
        <p:nvPicPr>
          <p:cNvPr id="15362" name="Picture 2" descr="C:\Users\Хоцик\Desktop\Ахматова\gumilev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616624" cy="38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58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Родилась в одесском районе Большой Фонтан в семье потомственного дворянина, инженера-механика флота в отставке А. А. Горенко , ставшего (после переезда в столицу) коллежским асессором, чиновником для особых поручений Госконтроля. Её мать, Инна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Эразмовна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Стогова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состояла в отдалённом родстве с Анной Буниной, считающейся первой русской поэтессой. Своим предком по материнской линии Ахматова считала ордынского хана Ахмата, от имени которого впоследствии и образовала свой псевдоним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1890 году семья переехала в Царское Село. Здесь Ахматова стала ученицей Мариинской гимназии, но каждое лето проводила под Севастополем.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89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Попытка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самоубийства была обставлена со свойственной Гумилеву театральностью и напыщенностью. Сводить счеты с жизнью поэт отправляется в курортный городок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Турвиль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Однако трагедии суждено было превратиться в фарс. Отдыхающие приняли Гумилева за бродягу, вызвали полицию, и, вместо того чтобы отправиться в последний путь, Николай отправился давать объяснения в участок. Свою неудачу Гумилев расценил как знак судьбы и решил попытать счастья в любви еще раз. </a:t>
            </a:r>
          </a:p>
        </p:txBody>
      </p:sp>
    </p:spTree>
    <p:extLst>
      <p:ext uri="{BB962C8B-B14F-4D97-AF65-F5344CB8AC3E}">
        <p14:creationId xmlns:p14="http://schemas.microsoft.com/office/powerpoint/2010/main" xmlns="" val="1490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Николай пишет Ахматовой письмо, где вновь делает ей предложение. И вновь получает отказ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Тогда Гумилев снова пытается покончить с собой. Эта попытка была еще более театральной, чем предыдущая. Гумилев принял яд и отправился дожидаться смерти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Булонский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лес. Где его и подобрали в бессознательном состоянии бдительные лесничие.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647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конце 1908 года Гумилев возвращается на родину. С мечтами завоевать сердце Ахматовой молодой поэт так и не расстался. А потому он продолжает осаждать Анну, клясться ей в вечной любви и предлагать замужество. То ли Ахматова была тронута такой почти собачьей преданностью, то ли Гумилев выбил из нее согласие рассказами о неудачных попытках самоубийства, то ли образ питерского репетитора несколько померк, но так или иначе Анна дала свое согласие на брак.</a:t>
            </a:r>
          </a:p>
        </p:txBody>
      </p:sp>
    </p:spTree>
    <p:extLst>
      <p:ext uri="{BB962C8B-B14F-4D97-AF65-F5344CB8AC3E}">
        <p14:creationId xmlns:p14="http://schemas.microsoft.com/office/powerpoint/2010/main" xmlns="" val="388874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Он любил три вещи на свете:</a:t>
            </a:r>
          </a:p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За вечерней пенье, белых павлинов</a:t>
            </a:r>
          </a:p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 стертые карты Америки.</a:t>
            </a:r>
          </a:p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Не любил, когда плачут дети,</a:t>
            </a:r>
          </a:p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Не любил чая с малиной</a:t>
            </a:r>
          </a:p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 женской истерики.</a:t>
            </a:r>
          </a:p>
          <a:p>
            <a:pPr marL="0" indent="0" algn="ct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…А я была его жена.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70519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два года после женитьбы Гумилев заводит серьезный роман. Легкие увлечения случались у Гумилева и раньше, но в 1912 году Гумилев влюбился по-настоящему. Сразу после возвращения из Африки Гумилев посещает имение своей матери, где сталкивается со своей племянницей — молоденькой красавицей Машей Кузьминой-Караваевой. Чувство вспыхивает быстро, и оно не остается без ответа. Однако и эта любовь носит оттенок трагедии — Маша смертельно больна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туберкулезом.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24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Анна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Андреевна решается на отчаянный шаг и рожает Гумилеву сына Льва. Рождение ребенка Гумилев воспринял неоднозначно. Он тут же устраивает «демонстрацию независимости» и продолжает крутить романы на стороне. Впоследствии Ахматова скажет: «Николай Степанович всегда был холост. Я не представляю себе его женатым».</a:t>
            </a:r>
          </a:p>
        </p:txBody>
      </p:sp>
      <p:pic>
        <p:nvPicPr>
          <p:cNvPr id="17410" name="Picture 2" descr="C:\Users\Хоцик\Desktop\Ахматова\evrol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478" y="3789040"/>
            <a:ext cx="469181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28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Ахматова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Гумилёв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Гумилев наконец вернулся в Россию (после войны он провел некоторое время в Лондоне и Париже), Ахматова сообщает ему ошеломительную весть: она любит другого, а потому им придется расстаться навсегда. Несмотря на прохладные отношения между супругами, развод стал для Гумилева настоящим ударом — оказывается, он все еще любил свою Прекрасную Даму Аню Горенко.</a:t>
            </a:r>
          </a:p>
        </p:txBody>
      </p:sp>
    </p:spTree>
    <p:extLst>
      <p:ext uri="{BB962C8B-B14F-4D97-AF65-F5344CB8AC3E}">
        <p14:creationId xmlns:p14="http://schemas.microsoft.com/office/powerpoint/2010/main" xmlns="" val="3284747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Анна Ахматова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Впоследствии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Ахматова выходила замуж еще трижды, но все ее браки заканчивались разводами. Наверное, великая поэтесса не была приспособлена к роли жены. Впрочем, для всех своих мужей, и в первую очередь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Гумилева.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252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Смерть Анны Ахматовой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78696" cy="4853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марта — умерла в санатории в Домодедове (Подмосковье) в присутствии врачей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сестёр.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Хоцик\Desktop\Ахматова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72774"/>
            <a:ext cx="4104456" cy="53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40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45170" cy="4495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Своё первое стихотворение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«На руке его много блестящих колец…»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она опубликовала в 1911 году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издававшемся им журнале «Сириус». Журнал успеха не имел и почти сразу прекратил своё существование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молодости примыкала к акмеистам. Характерными чертами творчества Ахматовой можно назвать верность нравственным основам бытия, тонкое понимание психологии чувства, осмысление общенародных трагедий XX века, сопряжённое с личными переживаниями.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Хоцик\Desktop\Ахматова\0_7dc21_917b1c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523064" cy="38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58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43182"/>
            <a:ext cx="4829180" cy="2571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Автобиографическая поэма «Реквием» (1935-40; опубликована 1987) — одно из первых поэтических произведений, посвящённых жертвам репрессий 1930-х годов.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Хоцик\Desktop\Ахматова\02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643050"/>
            <a:ext cx="3127460" cy="47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71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Революция и поэт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либо принимали революцию и воспевали ее, либо уходили в эмиграцию. Ахматова одна из немногих, выбрала третий путь, далекий от восприятия революции и столь же далекий от политической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ненависти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Революция вызвала первую волну эмиграции. Вообще об эмигрантах Ахматова сказала: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«Те, кто уехали, спасли свою жизнь, может быть, имущество, но совершили преступление перед Россией».</a:t>
            </a:r>
          </a:p>
        </p:txBody>
      </p:sp>
    </p:spTree>
    <p:extLst>
      <p:ext uri="{BB962C8B-B14F-4D97-AF65-F5344CB8AC3E}">
        <p14:creationId xmlns:p14="http://schemas.microsoft.com/office/powerpoint/2010/main" xmlns="" val="30555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146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июня 1941 года началась Великая Отечественная война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Июнь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сентябрь Ахматова находилась в Ленинграде и как многие ленинградцы ходила на ночные дежурства, участвовала в спасении культурных ценностей города, в частности, помогала закапывать скульптуры из Летнего сада.</a:t>
            </a:r>
          </a:p>
        </p:txBody>
      </p:sp>
    </p:spTree>
    <p:extLst>
      <p:ext uri="{BB962C8B-B14F-4D97-AF65-F5344CB8AC3E}">
        <p14:creationId xmlns:p14="http://schemas.microsoft.com/office/powerpoint/2010/main" xmlns="" val="52169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«Клятва»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та, что сегодня прощается с милым, -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боль свою в силу она переплавит.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детям клянемся, клянемся могилами,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нас покориться никто не заставит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i="1" dirty="0"/>
          </a:p>
        </p:txBody>
      </p:sp>
      <p:pic>
        <p:nvPicPr>
          <p:cNvPr id="4" name="Picture 3" descr="C:\Users\Хоцик\Desktop\Ахматова\41gDOzoxAvPY1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786190"/>
            <a:ext cx="3890268" cy="27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32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числе видных деятелей науки, искусства, литературы Ахматова была эвакуирована на Большую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землю.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Далее ее путь лежал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Чистополь,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оттуда через Казань в Ташкент.</a:t>
            </a:r>
          </a:p>
        </p:txBody>
      </p:sp>
      <p:pic>
        <p:nvPicPr>
          <p:cNvPr id="5123" name="Picture 3" descr="C:\Users\Хоцик\Desktop\Ахматова\x_1e4691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8859" y="3326245"/>
            <a:ext cx="58420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14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военный период поэтесса ощущает свою жизнь как часть народно-национального бытия. Она пишет стихи, которые отражают духовный настрой сражающейся России. В них звучит утверждение силы, воли, мужества, единения народов и щемящие материнские чувства о каждом погибшем.</a:t>
            </a:r>
          </a:p>
        </p:txBody>
      </p:sp>
      <p:pic>
        <p:nvPicPr>
          <p:cNvPr id="6146" name="Picture 2" descr="C:\Users\Хоцик\Desktop\Ахматова\40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4885978" cy="31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4632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2339</TotalTime>
  <Words>365</Words>
  <Application>Microsoft Office PowerPoint</Application>
  <PresentationFormat>Экран (4:3)</PresentationFormat>
  <Paragraphs>85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Обычная</vt:lpstr>
      <vt:lpstr>Анна Андреевна Ахматова(Горенко) </vt:lpstr>
      <vt:lpstr>Воспитание </vt:lpstr>
      <vt:lpstr>Творчество</vt:lpstr>
      <vt:lpstr>Творчество </vt:lpstr>
      <vt:lpstr>Революция и поэт</vt:lpstr>
      <vt:lpstr>Великая Отечественная война</vt:lpstr>
      <vt:lpstr>«Клятва»</vt:lpstr>
      <vt:lpstr>Великая Отечественная война</vt:lpstr>
      <vt:lpstr>Великая Отечественная война</vt:lpstr>
      <vt:lpstr>Великая Отечественная война</vt:lpstr>
      <vt:lpstr>Литературное окружение</vt:lpstr>
      <vt:lpstr>Ахматова и Блок </vt:lpstr>
      <vt:lpstr>Ахматова и Блок </vt:lpstr>
      <vt:lpstr>Ахматова и Модильяни</vt:lpstr>
      <vt:lpstr>Ахматова и Модильяни</vt:lpstr>
      <vt:lpstr>Анна Ахматова и Николай Гумилёв</vt:lpstr>
      <vt:lpstr>Ахматова и Гумилёв</vt:lpstr>
      <vt:lpstr>Ахматова и Гумилёв</vt:lpstr>
      <vt:lpstr>Ахматова и Гумилёв</vt:lpstr>
      <vt:lpstr>Ахматова и Гумилёв</vt:lpstr>
      <vt:lpstr>Ахматова и Гумилёв</vt:lpstr>
      <vt:lpstr>Ахматова и Гумилёв</vt:lpstr>
      <vt:lpstr>Ахматова и Гумилёв</vt:lpstr>
      <vt:lpstr>Ахматова и Гумилёв</vt:lpstr>
      <vt:lpstr>Ахматова и Гумилёв</vt:lpstr>
      <vt:lpstr>Ахматова и Гумилёв</vt:lpstr>
      <vt:lpstr>Анна Ахматова</vt:lpstr>
      <vt:lpstr>Смерть Анны Ахматовой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Андреевна Ахматова (Горенко)</dc:title>
  <dc:creator>Хоцик</dc:creator>
  <cp:lastModifiedBy>Prepodovatel</cp:lastModifiedBy>
  <cp:revision>24</cp:revision>
  <dcterms:created xsi:type="dcterms:W3CDTF">2013-03-09T02:15:03Z</dcterms:created>
  <dcterms:modified xsi:type="dcterms:W3CDTF">2013-03-14T04:41:24Z</dcterms:modified>
</cp:coreProperties>
</file>