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4" r:id="rId15"/>
    <p:sldId id="271" r:id="rId16"/>
    <p:sldId id="275" r:id="rId17"/>
    <p:sldId id="272" r:id="rId18"/>
    <p:sldId id="276" r:id="rId19"/>
    <p:sldId id="273" r:id="rId20"/>
    <p:sldId id="277" r:id="rId21"/>
    <p:sldId id="278" r:id="rId22"/>
    <p:sldId id="280" r:id="rId23"/>
    <p:sldId id="279" r:id="rId24"/>
    <p:sldId id="281" r:id="rId25"/>
    <p:sldId id="282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Кереш</a:t>
            </a:r>
            <a:r>
              <a:rPr lang="ru-RU" sz="80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8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сүзләр</a:t>
            </a:r>
            <a:endParaRPr lang="ru-RU" sz="80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tt-RU" sz="6600" b="1" u="sng" dirty="0" smtClean="0">
                <a:solidFill>
                  <a:schemeClr val="bg1"/>
                </a:solidFill>
              </a:rPr>
              <a:t>Вводные слова</a:t>
            </a:r>
          </a:p>
          <a:p>
            <a:pPr marL="36576" indent="0" algn="ctr">
              <a:buNone/>
            </a:pPr>
            <a:r>
              <a:rPr lang="tt-RU" sz="4400" b="1" dirty="0" smtClean="0">
                <a:solidFill>
                  <a:schemeClr val="bg1"/>
                </a:solidFill>
              </a:rPr>
              <a:t>Употребляются для выражения отношения говорящего к действию</a:t>
            </a:r>
            <a:endParaRPr lang="ru-RU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65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866330"/>
          </a:xfrm>
        </p:spPr>
        <p:txBody>
          <a:bodyPr>
            <a:normAutofit/>
          </a:bodyPr>
          <a:lstStyle/>
          <a:p>
            <a:r>
              <a:rPr lang="tt-RU" sz="8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Кызганычка каршы-</a:t>
            </a:r>
            <a:endParaRPr lang="ru-RU" sz="8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573016"/>
            <a:ext cx="7467600" cy="2553147"/>
          </a:xfrm>
        </p:spPr>
        <p:txBody>
          <a:bodyPr>
            <a:normAutofit/>
          </a:bodyPr>
          <a:lstStyle/>
          <a:p>
            <a:r>
              <a:rPr lang="tt-RU" sz="8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 сожалению</a:t>
            </a:r>
            <a:endParaRPr lang="ru-RU" sz="8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58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sz="96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Минемчә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927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290266"/>
          </a:xfrm>
        </p:spPr>
        <p:txBody>
          <a:bodyPr>
            <a:normAutofit fontScale="90000"/>
          </a:bodyPr>
          <a:lstStyle/>
          <a:p>
            <a:pPr algn="ctr"/>
            <a:r>
              <a:rPr lang="tt-RU" sz="10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Минемчә-</a:t>
            </a:r>
            <a:r>
              <a:rPr lang="tt-RU" dirty="0" smtClean="0"/>
              <a:t/>
            </a:r>
            <a:br>
              <a:rPr lang="tt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7467600" cy="3345235"/>
          </a:xfrm>
        </p:spPr>
        <p:txBody>
          <a:bodyPr>
            <a:normAutofit/>
          </a:bodyPr>
          <a:lstStyle/>
          <a:p>
            <a:r>
              <a:rPr lang="tt-RU" sz="8800" b="1" dirty="0">
                <a:solidFill>
                  <a:schemeClr val="bg1"/>
                </a:solidFill>
              </a:rPr>
              <a:t>п</a:t>
            </a:r>
            <a:r>
              <a:rPr lang="tt-RU" sz="8800" b="1" dirty="0" smtClean="0">
                <a:solidFill>
                  <a:schemeClr val="bg1"/>
                </a:solidFill>
              </a:rPr>
              <a:t>о- моему</a:t>
            </a:r>
            <a:endParaRPr lang="ru-RU" sz="8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53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905506"/>
            <a:ext cx="61024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96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Синеңчә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633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146250"/>
          </a:xfrm>
        </p:spPr>
        <p:txBody>
          <a:bodyPr>
            <a:normAutofit/>
          </a:bodyPr>
          <a:lstStyle/>
          <a:p>
            <a:r>
              <a:rPr lang="tt-RU" sz="9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Синеңчә -</a:t>
            </a:r>
            <a:endParaRPr lang="ru-RU" sz="9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08920"/>
            <a:ext cx="7467600" cy="3417243"/>
          </a:xfrm>
        </p:spPr>
        <p:txBody>
          <a:bodyPr>
            <a:normAutofit/>
          </a:bodyPr>
          <a:lstStyle/>
          <a:p>
            <a:r>
              <a:rPr lang="tt-RU" sz="9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tt-RU" sz="9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 твоему</a:t>
            </a:r>
            <a:endParaRPr lang="ru-RU" sz="9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30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274838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72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Билгеле, әлбәттә-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486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467600" cy="2016224"/>
          </a:xfrm>
        </p:spPr>
        <p:txBody>
          <a:bodyPr>
            <a:noAutofit/>
          </a:bodyPr>
          <a:lstStyle/>
          <a:p>
            <a:r>
              <a:rPr lang="tt-RU" sz="7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Билгеле, әлбәттә- </a:t>
            </a:r>
            <a:endParaRPr lang="ru-RU" sz="7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708920"/>
            <a:ext cx="8604448" cy="3661867"/>
          </a:xfrm>
        </p:spPr>
        <p:txBody>
          <a:bodyPr>
            <a:normAutofit/>
          </a:bodyPr>
          <a:lstStyle/>
          <a:p>
            <a:r>
              <a:rPr lang="tt-RU" sz="6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конечно, безусловно</a:t>
            </a:r>
            <a:endParaRPr lang="ru-RU" sz="6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93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sz="8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Беренчедән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941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146250"/>
          </a:xfrm>
        </p:spPr>
        <p:txBody>
          <a:bodyPr>
            <a:noAutofit/>
          </a:bodyPr>
          <a:lstStyle/>
          <a:p>
            <a:r>
              <a:rPr lang="tt-RU" sz="8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Беренчедән - </a:t>
            </a:r>
            <a:endParaRPr lang="ru-RU" sz="8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7467600" cy="3705275"/>
          </a:xfrm>
        </p:spPr>
        <p:txBody>
          <a:bodyPr>
            <a:normAutofit/>
          </a:bodyPr>
          <a:lstStyle/>
          <a:p>
            <a:r>
              <a:rPr lang="tt-RU" sz="8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 - первых</a:t>
            </a:r>
            <a:endParaRPr lang="ru-RU" sz="8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27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sz="8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Икенчедән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629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290266"/>
          </a:xfrm>
        </p:spPr>
        <p:txBody>
          <a:bodyPr>
            <a:normAutofit fontScale="90000"/>
          </a:bodyPr>
          <a:lstStyle/>
          <a:p>
            <a:pPr algn="ctr"/>
            <a:r>
              <a:rPr lang="tt-RU" sz="10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Минемчә-</a:t>
            </a:r>
            <a:r>
              <a:rPr lang="tt-RU" dirty="0" smtClean="0"/>
              <a:t/>
            </a:r>
            <a:br>
              <a:rPr lang="tt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7467600" cy="3345235"/>
          </a:xfrm>
        </p:spPr>
        <p:txBody>
          <a:bodyPr>
            <a:normAutofit/>
          </a:bodyPr>
          <a:lstStyle/>
          <a:p>
            <a:r>
              <a:rPr lang="tt-RU" sz="8800" b="1" dirty="0">
                <a:solidFill>
                  <a:schemeClr val="bg1"/>
                </a:solidFill>
              </a:rPr>
              <a:t>п</a:t>
            </a:r>
            <a:r>
              <a:rPr lang="tt-RU" sz="8800" b="1" dirty="0" smtClean="0">
                <a:solidFill>
                  <a:schemeClr val="bg1"/>
                </a:solidFill>
              </a:rPr>
              <a:t>о- моему</a:t>
            </a:r>
            <a:endParaRPr lang="ru-RU" sz="8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17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74242"/>
          </a:xfrm>
        </p:spPr>
        <p:txBody>
          <a:bodyPr>
            <a:noAutofit/>
          </a:bodyPr>
          <a:lstStyle/>
          <a:p>
            <a:r>
              <a:rPr lang="tt-RU" sz="8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Икенчедән-</a:t>
            </a:r>
            <a:endParaRPr lang="ru-RU" sz="8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7467600" cy="3561259"/>
          </a:xfrm>
        </p:spPr>
        <p:txBody>
          <a:bodyPr>
            <a:normAutofit/>
          </a:bodyPr>
          <a:lstStyle/>
          <a:p>
            <a:r>
              <a:rPr lang="tt-RU" sz="9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tt-RU" sz="9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 - вторых</a:t>
            </a:r>
            <a:endParaRPr lang="ru-RU" sz="9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76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tt-RU" sz="96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Минем фикеремчә -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241829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290266"/>
          </a:xfrm>
        </p:spPr>
        <p:txBody>
          <a:bodyPr>
            <a:noAutofit/>
          </a:bodyPr>
          <a:lstStyle/>
          <a:p>
            <a:r>
              <a:rPr lang="tt-RU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Минем фикеремчә -</a:t>
            </a:r>
            <a:endParaRPr lang="ru-RU" sz="6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212976"/>
            <a:ext cx="7467600" cy="2913187"/>
          </a:xfrm>
        </p:spPr>
        <p:txBody>
          <a:bodyPr/>
          <a:lstStyle/>
          <a:p>
            <a:r>
              <a:rPr lang="tt-RU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tt-RU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tt-RU" sz="6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моему мнению</a:t>
            </a:r>
            <a:endParaRPr lang="ru-RU" sz="6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73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9600" b="1" dirty="0" err="1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Киресенч</a:t>
            </a:r>
            <a:r>
              <a:rPr lang="tt-RU" sz="96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ә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407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930226"/>
          </a:xfrm>
        </p:spPr>
        <p:txBody>
          <a:bodyPr>
            <a:noAutofit/>
          </a:bodyPr>
          <a:lstStyle/>
          <a:p>
            <a:r>
              <a:rPr lang="ru-RU" sz="9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Киресенч</a:t>
            </a:r>
            <a:r>
              <a:rPr lang="tt-RU" sz="9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ә -</a:t>
            </a:r>
            <a:endParaRPr lang="ru-RU" sz="9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7467600" cy="3633267"/>
          </a:xfrm>
        </p:spPr>
        <p:txBody>
          <a:bodyPr>
            <a:normAutofit/>
          </a:bodyPr>
          <a:lstStyle/>
          <a:p>
            <a:r>
              <a:rPr lang="tt-RU" sz="9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наоборот</a:t>
            </a:r>
            <a:endParaRPr lang="ru-RU" sz="9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32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tt-RU" sz="96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Бәхеткә </a:t>
            </a:r>
            <a:r>
              <a:rPr lang="tt-RU" sz="96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каршы-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191191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506290"/>
          </a:xfrm>
        </p:spPr>
        <p:txBody>
          <a:bodyPr>
            <a:noAutofit/>
          </a:bodyPr>
          <a:lstStyle/>
          <a:p>
            <a:r>
              <a:rPr lang="tt-RU" sz="7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Бәхеткә каршы-</a:t>
            </a:r>
            <a:endParaRPr lang="ru-RU" sz="7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7467600" cy="3345235"/>
          </a:xfrm>
        </p:spPr>
        <p:txBody>
          <a:bodyPr>
            <a:normAutofit/>
          </a:bodyPr>
          <a:lstStyle/>
          <a:p>
            <a:r>
              <a:rPr lang="tt-RU" sz="8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tt-RU" sz="8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счастью</a:t>
            </a:r>
            <a:endParaRPr lang="ru-RU" sz="8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82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7924800" cy="4525963"/>
          </a:xfrm>
        </p:spPr>
        <p:txBody>
          <a:bodyPr>
            <a:normAutofit/>
          </a:bodyPr>
          <a:lstStyle/>
          <a:p>
            <a:pPr algn="ctr"/>
            <a:r>
              <a:rPr lang="tt-RU" sz="8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Кызганычка каршы-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378641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866330"/>
          </a:xfrm>
        </p:spPr>
        <p:txBody>
          <a:bodyPr>
            <a:normAutofit/>
          </a:bodyPr>
          <a:lstStyle/>
          <a:p>
            <a:r>
              <a:rPr lang="tt-RU" sz="8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Кызганычка каршы-</a:t>
            </a:r>
            <a:endParaRPr lang="ru-RU" sz="8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573016"/>
            <a:ext cx="7467600" cy="2553147"/>
          </a:xfrm>
        </p:spPr>
        <p:txBody>
          <a:bodyPr>
            <a:normAutofit/>
          </a:bodyPr>
          <a:lstStyle/>
          <a:p>
            <a:r>
              <a:rPr lang="tt-RU" sz="8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 сожалению</a:t>
            </a:r>
            <a:endParaRPr lang="ru-RU" sz="8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57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146250"/>
          </a:xfrm>
        </p:spPr>
        <p:txBody>
          <a:bodyPr>
            <a:normAutofit/>
          </a:bodyPr>
          <a:lstStyle/>
          <a:p>
            <a:r>
              <a:rPr lang="tt-RU" sz="9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Синеңчә -</a:t>
            </a:r>
            <a:endParaRPr lang="ru-RU" sz="9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08920"/>
            <a:ext cx="7467600" cy="3417243"/>
          </a:xfrm>
        </p:spPr>
        <p:txBody>
          <a:bodyPr>
            <a:normAutofit/>
          </a:bodyPr>
          <a:lstStyle/>
          <a:p>
            <a:r>
              <a:rPr lang="tt-RU" sz="9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tt-RU" sz="9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 твоему</a:t>
            </a:r>
            <a:endParaRPr lang="ru-RU" sz="9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33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467600" cy="2016224"/>
          </a:xfrm>
        </p:spPr>
        <p:txBody>
          <a:bodyPr>
            <a:noAutofit/>
          </a:bodyPr>
          <a:lstStyle/>
          <a:p>
            <a:r>
              <a:rPr lang="tt-RU" sz="7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Билгеле, әлбәттә- </a:t>
            </a:r>
            <a:endParaRPr lang="ru-RU" sz="7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708920"/>
            <a:ext cx="8604448" cy="3661867"/>
          </a:xfrm>
        </p:spPr>
        <p:txBody>
          <a:bodyPr>
            <a:normAutofit/>
          </a:bodyPr>
          <a:lstStyle/>
          <a:p>
            <a:r>
              <a:rPr lang="tt-RU" sz="6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конечно, безусловно</a:t>
            </a:r>
            <a:endParaRPr lang="ru-RU" sz="6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7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146250"/>
          </a:xfrm>
        </p:spPr>
        <p:txBody>
          <a:bodyPr>
            <a:noAutofit/>
          </a:bodyPr>
          <a:lstStyle/>
          <a:p>
            <a:r>
              <a:rPr lang="tt-RU" sz="8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Беренчедән - </a:t>
            </a:r>
            <a:endParaRPr lang="ru-RU" sz="8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7467600" cy="3705275"/>
          </a:xfrm>
        </p:spPr>
        <p:txBody>
          <a:bodyPr>
            <a:normAutofit/>
          </a:bodyPr>
          <a:lstStyle/>
          <a:p>
            <a:r>
              <a:rPr lang="tt-RU" sz="8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 - первых</a:t>
            </a:r>
            <a:endParaRPr lang="ru-RU" sz="8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58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t-RU" sz="8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Икенчедән-</a:t>
            </a:r>
            <a:endParaRPr lang="ru-RU" sz="8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7467600" cy="3561259"/>
          </a:xfrm>
        </p:spPr>
        <p:txBody>
          <a:bodyPr>
            <a:normAutofit/>
          </a:bodyPr>
          <a:lstStyle/>
          <a:p>
            <a:r>
              <a:rPr lang="tt-RU" sz="9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tt-RU" sz="9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 - вторых</a:t>
            </a:r>
            <a:endParaRPr lang="ru-RU" sz="9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3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290266"/>
          </a:xfrm>
        </p:spPr>
        <p:txBody>
          <a:bodyPr>
            <a:noAutofit/>
          </a:bodyPr>
          <a:lstStyle/>
          <a:p>
            <a:r>
              <a:rPr lang="tt-RU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Минем фикеремчә -</a:t>
            </a:r>
            <a:endParaRPr lang="ru-RU" sz="6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212976"/>
            <a:ext cx="7467600" cy="2913187"/>
          </a:xfrm>
        </p:spPr>
        <p:txBody>
          <a:bodyPr/>
          <a:lstStyle/>
          <a:p>
            <a:r>
              <a:rPr lang="tt-RU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tt-RU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tt-RU" sz="6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моему мнению</a:t>
            </a:r>
            <a:endParaRPr lang="ru-RU" sz="6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25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930226"/>
          </a:xfrm>
        </p:spPr>
        <p:txBody>
          <a:bodyPr>
            <a:noAutofit/>
          </a:bodyPr>
          <a:lstStyle/>
          <a:p>
            <a:r>
              <a:rPr lang="ru-RU" sz="9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Киресенч</a:t>
            </a:r>
            <a:r>
              <a:rPr lang="tt-RU" sz="9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ә -</a:t>
            </a:r>
            <a:endParaRPr lang="ru-RU" sz="9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7467600" cy="3633267"/>
          </a:xfrm>
        </p:spPr>
        <p:txBody>
          <a:bodyPr>
            <a:normAutofit/>
          </a:bodyPr>
          <a:lstStyle/>
          <a:p>
            <a:r>
              <a:rPr lang="tt-RU" sz="9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наоборот</a:t>
            </a:r>
            <a:endParaRPr lang="ru-RU" sz="9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62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506290"/>
          </a:xfrm>
        </p:spPr>
        <p:txBody>
          <a:bodyPr>
            <a:noAutofit/>
          </a:bodyPr>
          <a:lstStyle/>
          <a:p>
            <a:r>
              <a:rPr lang="tt-RU" sz="7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Бәхеткә каршы-</a:t>
            </a:r>
            <a:endParaRPr lang="ru-RU" sz="7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7467600" cy="3345235"/>
          </a:xfrm>
        </p:spPr>
        <p:txBody>
          <a:bodyPr>
            <a:normAutofit/>
          </a:bodyPr>
          <a:lstStyle/>
          <a:p>
            <a:r>
              <a:rPr lang="tt-RU" sz="8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tt-RU" sz="8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счастью</a:t>
            </a:r>
            <a:endParaRPr lang="ru-RU" sz="8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0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</TotalTime>
  <Words>107</Words>
  <Application>Microsoft Office PowerPoint</Application>
  <PresentationFormat>Экран (4:3)</PresentationFormat>
  <Paragraphs>48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Техническая</vt:lpstr>
      <vt:lpstr>Кереш  сүзләр</vt:lpstr>
      <vt:lpstr>Минемчә- </vt:lpstr>
      <vt:lpstr>Синеңчә -</vt:lpstr>
      <vt:lpstr>Билгеле, әлбәттә- </vt:lpstr>
      <vt:lpstr>Беренчедән - </vt:lpstr>
      <vt:lpstr>Икенчедән-</vt:lpstr>
      <vt:lpstr>Минем фикеремчә -</vt:lpstr>
      <vt:lpstr>Киресенчә -</vt:lpstr>
      <vt:lpstr>Бәхеткә каршы-</vt:lpstr>
      <vt:lpstr>Кызганычка каршы-</vt:lpstr>
      <vt:lpstr>Презентация PowerPoint</vt:lpstr>
      <vt:lpstr>Минемчә- </vt:lpstr>
      <vt:lpstr>Презентация PowerPoint</vt:lpstr>
      <vt:lpstr>Синеңчә -</vt:lpstr>
      <vt:lpstr>Презентация PowerPoint</vt:lpstr>
      <vt:lpstr>Билгеле, әлбәттә- </vt:lpstr>
      <vt:lpstr>Презентация PowerPoint</vt:lpstr>
      <vt:lpstr>Беренчедән - </vt:lpstr>
      <vt:lpstr>Презентация PowerPoint</vt:lpstr>
      <vt:lpstr>Икенчедән-</vt:lpstr>
      <vt:lpstr>Презентация PowerPoint</vt:lpstr>
      <vt:lpstr>Минем фикеремчә -</vt:lpstr>
      <vt:lpstr>Презентация PowerPoint</vt:lpstr>
      <vt:lpstr>Киресенчә -</vt:lpstr>
      <vt:lpstr>Презентация PowerPoint</vt:lpstr>
      <vt:lpstr>Бәхеткә каршы-</vt:lpstr>
      <vt:lpstr>Презентация PowerPoint</vt:lpstr>
      <vt:lpstr>Кызганычка каршы-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гульгена</dc:creator>
  <cp:lastModifiedBy>гульгена</cp:lastModifiedBy>
  <cp:revision>10</cp:revision>
  <dcterms:created xsi:type="dcterms:W3CDTF">2011-11-28T16:11:18Z</dcterms:created>
  <dcterms:modified xsi:type="dcterms:W3CDTF">2012-02-14T10:02:42Z</dcterms:modified>
</cp:coreProperties>
</file>