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90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7BACD-FFBF-4546-82AE-5B553FB8C72C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DAAEF-5B96-462F-89C2-4E9FF0554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Влияние семейной атмосферы на успеваемость ребенка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5429264"/>
            <a:ext cx="6232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 Попова Людмила Викторовна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МКОУ «Ермаковская основная общеобразовательная школа»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27146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Цель: определить, как семейная атмосфера влияет на успеваемость ребенка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Успеваемость – степень успешности учебных занятий.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>
                <a:solidFill>
                  <a:srgbClr val="FF0000"/>
                </a:solidFill>
              </a:rPr>
              <a:t>Семейное воспитание </a:t>
            </a:r>
            <a:r>
              <a:rPr lang="ru-RU" dirty="0" smtClean="0"/>
              <a:t>-  это система воспитания и образования, складывающаяся в условиях конкретной семьи силами родителей и родственников.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Каковы задачи семьи?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Создать максимальные условия для роста и развития ребенка;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Передать опыт создания и сохранения семьи, воспитания в ней детей и отношения к старшим;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Научить детей полезным прикладным навыкам и умениям, направленным на самообслуживание и помощь близким;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Воспитывать чувство собственного достоинства, ценности собственного «Я»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семейного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u-RU" sz="2400" dirty="0" smtClean="0"/>
              <a:t>Гуманность и милосердие к растущему человеку;</a:t>
            </a:r>
          </a:p>
          <a:p>
            <a:pPr>
              <a:buBlip>
                <a:blip r:embed="rId3"/>
              </a:buBlip>
            </a:pPr>
            <a:r>
              <a:rPr lang="ru-RU" sz="2400" dirty="0" smtClean="0"/>
              <a:t>Вовлечение детей в жизнедеятельность семьи как ее равноправных участников;</a:t>
            </a:r>
          </a:p>
          <a:p>
            <a:pPr>
              <a:buBlip>
                <a:blip r:embed="rId3"/>
              </a:buBlip>
            </a:pPr>
            <a:r>
              <a:rPr lang="ru-RU" sz="2400" dirty="0" smtClean="0"/>
              <a:t>Открытость и доверительность отношений с детьми;</a:t>
            </a:r>
          </a:p>
          <a:p>
            <a:pPr>
              <a:buBlip>
                <a:blip r:embed="rId3"/>
              </a:buBlip>
            </a:pPr>
            <a:r>
              <a:rPr lang="ru-RU" sz="2400" dirty="0" smtClean="0"/>
              <a:t>Оптимистичность взаимоотношений в семье;</a:t>
            </a:r>
          </a:p>
          <a:p>
            <a:pPr>
              <a:buBlip>
                <a:blip r:embed="rId3"/>
              </a:buBlip>
            </a:pPr>
            <a:r>
              <a:rPr lang="ru-RU" sz="2400" dirty="0" smtClean="0"/>
              <a:t>Последовательность в своих требованиях (не требовать невозможного);</a:t>
            </a:r>
          </a:p>
          <a:p>
            <a:pPr>
              <a:buBlip>
                <a:blip r:embed="rId3"/>
              </a:buBlip>
            </a:pPr>
            <a:r>
              <a:rPr lang="ru-RU" sz="2400" dirty="0" smtClean="0"/>
              <a:t>Оказание посильной помощи своему ребенку, готовность отвечать на вопросы.</a:t>
            </a:r>
          </a:p>
          <a:p>
            <a:pPr>
              <a:buBlip>
                <a:blip r:embed="rId3"/>
              </a:buBlip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C0099"/>
                </a:solidFill>
              </a:rPr>
              <a:t>СООСД</a:t>
            </a:r>
            <a:r>
              <a:rPr lang="ru-RU" dirty="0" smtClean="0"/>
              <a:t> – синдром опасного обращения с детьми.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работы классного руководителя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ru-RU" dirty="0" smtClean="0"/>
              <a:t>Педагогическое просвещение;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Защита учащихся от </a:t>
            </a:r>
            <a:r>
              <a:rPr lang="ru-RU" dirty="0" err="1" smtClean="0"/>
              <a:t>антисоциональных</a:t>
            </a:r>
            <a:r>
              <a:rPr lang="ru-RU" dirty="0" smtClean="0"/>
              <a:t>, антипедагогических действий родителей;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Оказание педагогической помощи родителям в воспитании детей;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Контроль поведения учащихся, организация обратной связи.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фон для презентации\фон\5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ru-RU" dirty="0" smtClean="0"/>
              <a:t>Они недооценивают семью и даже приписывают ей исходно асоциальную и антипедагогическую роль;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Используют семью в целях репрессивных и фискальных.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Ошибкой является эпизодичность и случайность работы с родителями.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240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Влияние семейной атмосферы на успеваемость ребенка</vt:lpstr>
      <vt:lpstr>Слайд 2</vt:lpstr>
      <vt:lpstr>Слайд 3</vt:lpstr>
      <vt:lpstr>Слайд 4</vt:lpstr>
      <vt:lpstr>Каковы задачи семьи?</vt:lpstr>
      <vt:lpstr>Принципы семейного воспитания</vt:lpstr>
      <vt:lpstr>Слайд 7</vt:lpstr>
      <vt:lpstr>Направления работы классного руководителя с детьми</vt:lpstr>
      <vt:lpstr>Типичные ошибки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семейной атмосферы на успеваемость ребенка</dc:title>
  <dc:creator>Admin</dc:creator>
  <cp:lastModifiedBy>Admin</cp:lastModifiedBy>
  <cp:revision>8</cp:revision>
  <dcterms:created xsi:type="dcterms:W3CDTF">2011-10-26T16:46:24Z</dcterms:created>
  <dcterms:modified xsi:type="dcterms:W3CDTF">2012-03-29T11:25:45Z</dcterms:modified>
</cp:coreProperties>
</file>