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AFEA17-EAAF-49E9-9559-2430E3237E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3E3667-F4B0-4235-9E86-B956727D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857233"/>
            <a:ext cx="7315224" cy="178594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Добро пожаловать на родительское собрание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143379"/>
            <a:ext cx="7315224" cy="667931"/>
          </a:xfrm>
        </p:spPr>
        <p:txBody>
          <a:bodyPr/>
          <a:lstStyle/>
          <a:p>
            <a:pPr algn="ctr"/>
            <a:r>
              <a:rPr lang="ru-RU" dirty="0" smtClean="0"/>
              <a:t>22.11.2012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Посвящение в Петербуржцы!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Памятник Крылову, Летний сад.</a:t>
            </a:r>
            <a:endParaRPr lang="ru-RU" dirty="0"/>
          </a:p>
        </p:txBody>
      </p:sp>
      <p:pic>
        <p:nvPicPr>
          <p:cNvPr id="7" name="Содержимое 6" descr="P110004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Содержимое 7" descr="P110007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6011882"/>
          </a:xfrm>
        </p:spPr>
        <p:txBody>
          <a:bodyPr/>
          <a:lstStyle/>
          <a:p>
            <a:r>
              <a:rPr lang="ru-RU" dirty="0" smtClean="0"/>
              <a:t>СПАСИБО ЗА ВНИМАНИЕ!!!!!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00109"/>
            <a:ext cx="7172348" cy="13573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Тема собрания: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928935"/>
            <a:ext cx="7743852" cy="242889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«Подведение итогов 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 триместра»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Итоговые оценки за 1 триместр</a:t>
            </a:r>
          </a:p>
          <a:p>
            <a:r>
              <a:rPr lang="ru-RU" dirty="0" smtClean="0"/>
              <a:t>Ознакомление с промежуточной аттестацией.</a:t>
            </a:r>
          </a:p>
          <a:p>
            <a:r>
              <a:rPr lang="ru-RU" dirty="0" smtClean="0"/>
              <a:t>Информация об электронном дневнике.</a:t>
            </a:r>
          </a:p>
          <a:p>
            <a:r>
              <a:rPr lang="ru-RU" dirty="0" smtClean="0"/>
              <a:t>Пропуски уроков.</a:t>
            </a:r>
          </a:p>
          <a:p>
            <a:pPr lvl="0"/>
            <a:r>
              <a:rPr lang="ru-RU" dirty="0" smtClean="0"/>
              <a:t>Внешний вид ученика.</a:t>
            </a:r>
          </a:p>
          <a:p>
            <a:pPr lvl="0"/>
            <a:r>
              <a:rPr lang="ru-RU" dirty="0" smtClean="0"/>
              <a:t>Отчет о закупке книг на 2012-2013 год.</a:t>
            </a:r>
          </a:p>
          <a:p>
            <a:pPr lvl="0"/>
            <a:r>
              <a:rPr lang="ru-RU" dirty="0" smtClean="0"/>
              <a:t>Оформление </a:t>
            </a:r>
            <a:r>
              <a:rPr lang="ru-RU" dirty="0" err="1" smtClean="0"/>
              <a:t>портфолио</a:t>
            </a:r>
            <a:r>
              <a:rPr lang="ru-RU" dirty="0" smtClean="0"/>
              <a:t> ученика.</a:t>
            </a:r>
          </a:p>
          <a:p>
            <a:pPr lvl="0"/>
            <a:r>
              <a:rPr lang="ru-RU" dirty="0" smtClean="0"/>
              <a:t>Участие в «Большой регате».</a:t>
            </a:r>
          </a:p>
          <a:p>
            <a:pPr lvl="0"/>
            <a:r>
              <a:rPr lang="ru-RU" dirty="0" smtClean="0"/>
              <a:t> Экскурсии.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Повестка дня: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440378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C000"/>
                </a:solidFill>
              </a:rPr>
              <a:t>Экскурсии</a:t>
            </a:r>
            <a:r>
              <a:rPr lang="ru-RU" sz="8800" dirty="0" smtClean="0">
                <a:solidFill>
                  <a:srgbClr val="FFC000"/>
                </a:solidFill>
                <a:effectLst/>
              </a:rPr>
              <a:t> 2012</a:t>
            </a:r>
            <a:endParaRPr lang="ru-RU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1357298"/>
            <a:ext cx="4286279" cy="3214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effectLst/>
              </a:rPr>
              <a:t>Турслет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в Орехово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« Школа выживания»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7" name="Picture 3" descr="C:\Documents and Settings\Admin\Рабочий стол\Изображение 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285860"/>
            <a:ext cx="4286280" cy="34290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Старая Ладога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Дружный класс!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Слушаем внимательно!</a:t>
            </a:r>
            <a:endParaRPr lang="ru-RU" dirty="0"/>
          </a:p>
        </p:txBody>
      </p:sp>
      <p:pic>
        <p:nvPicPr>
          <p:cNvPr id="7" name="Содержимое 6" descr="P109054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00174"/>
            <a:ext cx="3971924" cy="3430403"/>
          </a:xfrm>
        </p:spPr>
      </p:pic>
      <p:pic>
        <p:nvPicPr>
          <p:cNvPr id="8" name="Содержимое 7" descr="P109049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1785926"/>
            <a:ext cx="4041775" cy="3031331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«Большая регата»: </a:t>
            </a:r>
            <a:r>
              <a:rPr lang="ru-RU" dirty="0" smtClean="0">
                <a:solidFill>
                  <a:srgbClr val="FF0000"/>
                </a:solidFill>
              </a:rPr>
              <a:t>Транс-Форс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Атлантида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Млечный путь</a:t>
            </a:r>
            <a:endParaRPr lang="ru-RU" dirty="0"/>
          </a:p>
        </p:txBody>
      </p:sp>
      <p:pic>
        <p:nvPicPr>
          <p:cNvPr id="7" name="Содержимое 6" descr="Cm9nUK1uyj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2546"/>
            <a:ext cx="4040188" cy="2605921"/>
          </a:xfrm>
        </p:spPr>
      </p:pic>
      <p:pic>
        <p:nvPicPr>
          <p:cNvPr id="8" name="Содержимое 7" descr="Rqkyh-cJPa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Чупа 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чупс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  исследованию конфет готовы!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Слушаем экскурсию!</a:t>
            </a:r>
            <a:endParaRPr lang="ru-RU" dirty="0"/>
          </a:p>
        </p:txBody>
      </p:sp>
      <p:pic>
        <p:nvPicPr>
          <p:cNvPr id="7" name="Содержимое 6" descr="2012-10-25 11.31.5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Содержимое 7" descr="2012-10-25 11.01.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Эрмитаж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Галерея участников войны 1812  </a:t>
            </a:r>
            <a:endParaRPr lang="ru-RU" dirty="0"/>
          </a:p>
        </p:txBody>
      </p:sp>
      <p:pic>
        <p:nvPicPr>
          <p:cNvPr id="7" name="Содержимое 6" descr="Изображение 05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Содержимое 7" descr="Изображение 13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118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Добро пожаловать на родительское собрание</vt:lpstr>
      <vt:lpstr>Тема собрания:</vt:lpstr>
      <vt:lpstr>     Повестка дня:</vt:lpstr>
      <vt:lpstr>Экскурсии 2012</vt:lpstr>
      <vt:lpstr>Турслет в Орехово « Школа выживания»</vt:lpstr>
      <vt:lpstr>Старая Ладога</vt:lpstr>
      <vt:lpstr>«Большая регата»: Транс-Форс</vt:lpstr>
      <vt:lpstr>Чупа - чупс</vt:lpstr>
      <vt:lpstr>Эрмитаж</vt:lpstr>
      <vt:lpstr>Посвящение в Петербуржцы!</vt:lpstr>
      <vt:lpstr>СПАСИБО ЗА ВНИМАНИЕ!!!!!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на родительское собрание</dc:title>
  <dc:creator>Admin</dc:creator>
  <cp:lastModifiedBy>asus</cp:lastModifiedBy>
  <cp:revision>5</cp:revision>
  <dcterms:created xsi:type="dcterms:W3CDTF">2012-11-21T17:31:18Z</dcterms:created>
  <dcterms:modified xsi:type="dcterms:W3CDTF">2013-01-30T10:58:36Z</dcterms:modified>
</cp:coreProperties>
</file>