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7" r:id="rId4"/>
    <p:sldId id="279" r:id="rId5"/>
    <p:sldId id="280" r:id="rId6"/>
    <p:sldId id="281" r:id="rId7"/>
    <p:sldId id="282" r:id="rId8"/>
    <p:sldId id="278" r:id="rId9"/>
    <p:sldId id="268" r:id="rId10"/>
    <p:sldId id="269" r:id="rId11"/>
    <p:sldId id="270" r:id="rId12"/>
    <p:sldId id="271" r:id="rId13"/>
    <p:sldId id="272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8C3F70-7F90-448D-A7F9-E74732E70882}">
          <p14:sldIdLst>
            <p14:sldId id="256"/>
            <p14:sldId id="277"/>
            <p14:sldId id="279"/>
            <p14:sldId id="280"/>
            <p14:sldId id="281"/>
            <p14:sldId id="282"/>
            <p14:sldId id="278"/>
            <p14:sldId id="268"/>
            <p14:sldId id="269"/>
            <p14:sldId id="270"/>
            <p14:sldId id="271"/>
            <p14:sldId id="272"/>
          </p14:sldIdLst>
        </p14:section>
        <p14:section name="Раздел без заголовка" id="{6ED23F76-E29A-43C7-9FC9-3DE43C58C96D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2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7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6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2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6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3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7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442F25-83D0-4970-A4F3-6F8015772A80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BFD73-4470-409A-9606-BB3B81706F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442F25-83D0-4970-A4F3-6F8015772A80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BFD73-4470-409A-9606-BB3B81706FB3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"/>
            <a:ext cx="7117180" cy="2492895"/>
          </a:xfrm>
        </p:spPr>
        <p:txBody>
          <a:bodyPr/>
          <a:lstStyle/>
          <a:p>
            <a:r>
              <a:rPr lang="ru-RU" dirty="0" smtClean="0"/>
              <a:t>Как подобрать породу собаки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</a:t>
            </a:r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озырина Елена </a:t>
            </a:r>
            <a:r>
              <a:rPr lang="ru-RU" dirty="0" smtClean="0"/>
              <a:t>Викторовна</a:t>
            </a:r>
          </a:p>
          <a:p>
            <a:r>
              <a:rPr lang="ru-RU" dirty="0" smtClean="0"/>
              <a:t>Детский – эколого-биологический центр.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Размер собаки.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ей потребуется в вашем доме? Сколько она будет есть? Маленькие собачки в этом отношении проще, но нужно помнить, что, как правило, они более капризны. Однако если вы не особо обеспечены, то лучше все же выбрать маленькую или среднюю собаку.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4. Качество шерсти.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вы любите возиться с шерстью (например, вы парикмахер), то стоит выбрать длинношерстную собаку. Красиво выглядит, да и шерстяные вещи можно делать… Но шерсть по всей квартире убирать придется. Относительно небольшое количество шерсти выпадает у пуделей, гладкошерстных и жесткошерстных собак. Определитесь, есть ли у вас желание проводить регулярную уборку дома, а также правильно ухаживать за шерстью лохматого любимца — мыть, стричь, чесать. Цвет тоже нужно выбирать внимательно — белая собака после прогулки может быстро стать серой.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1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5. Темперамент собаки и ваш.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условный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критерий, поскольку темперамент разных собак одной породы все равно может сильно отличаться. Представители любой породы могут быть спокойные и активные, злые и добрые, легко обучаемые и своенравные. Говорить о том, что некая порода обусловливает определенное поведение животного, можно, но при этом нужно понимать, что вам может достаться и исключение. Поэтому все же лучше ориентироваться на общие тенденции, поскольку вероятность того, что собака спокойной породы таковой и будет, значительно больше, чем наоборот.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9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845192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Порода собак. Тест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вы не можете ответить на вопрос, ставьте 0</a:t>
            </a:r>
          </a:p>
          <a:p>
            <a:r>
              <a:rPr lang="ru-RU" dirty="0">
                <a:solidFill>
                  <a:schemeClr val="tx1"/>
                </a:solidFill>
              </a:rPr>
              <a:t>Какой фильм из перечисленных вам больше нравится?</a:t>
            </a:r>
          </a:p>
          <a:p>
            <a:r>
              <a:rPr lang="ru-RU" dirty="0">
                <a:solidFill>
                  <a:schemeClr val="tx1"/>
                </a:solidFill>
              </a:rPr>
              <a:t>·  «Псы» — 1</a:t>
            </a:r>
          </a:p>
          <a:p>
            <a:r>
              <a:rPr lang="ru-RU" dirty="0">
                <a:solidFill>
                  <a:schemeClr val="tx1"/>
                </a:solidFill>
              </a:rPr>
              <a:t>·  «Друг» — 2</a:t>
            </a:r>
          </a:p>
          <a:p>
            <a:r>
              <a:rPr lang="ru-RU" dirty="0">
                <a:solidFill>
                  <a:schemeClr val="tx1"/>
                </a:solidFill>
              </a:rPr>
              <a:t>·  «Учитель пения» — 3</a:t>
            </a:r>
          </a:p>
          <a:p>
            <a:r>
              <a:rPr lang="ru-RU" dirty="0">
                <a:solidFill>
                  <a:schemeClr val="tx1"/>
                </a:solidFill>
              </a:rPr>
              <a:t>·  «Ко мне, </a:t>
            </a:r>
            <a:r>
              <a:rPr lang="ru-RU" dirty="0" err="1">
                <a:solidFill>
                  <a:schemeClr val="tx1"/>
                </a:solidFill>
              </a:rPr>
              <a:t>Мухтар</a:t>
            </a:r>
            <a:r>
              <a:rPr lang="ru-RU" dirty="0">
                <a:solidFill>
                  <a:schemeClr val="tx1"/>
                </a:solidFill>
              </a:rPr>
              <a:t>!» — 4</a:t>
            </a:r>
          </a:p>
          <a:p>
            <a:r>
              <a:rPr lang="ru-RU" dirty="0">
                <a:solidFill>
                  <a:schemeClr val="tx1"/>
                </a:solidFill>
              </a:rPr>
              <a:t>·  «К-9. Собачья работа» — 5</a:t>
            </a:r>
          </a:p>
          <a:p>
            <a:r>
              <a:rPr lang="ru-RU" dirty="0">
                <a:solidFill>
                  <a:schemeClr val="tx1"/>
                </a:solidFill>
              </a:rPr>
              <a:t>В последний раз вы были в зимнем лесу:</a:t>
            </a:r>
          </a:p>
          <a:p>
            <a:r>
              <a:rPr lang="ru-RU" dirty="0">
                <a:solidFill>
                  <a:schemeClr val="tx1"/>
                </a:solidFill>
              </a:rPr>
              <a:t>·  Не бываю вообще — 1</a:t>
            </a:r>
          </a:p>
          <a:p>
            <a:r>
              <a:rPr lang="ru-RU" dirty="0">
                <a:solidFill>
                  <a:schemeClr val="tx1"/>
                </a:solidFill>
              </a:rPr>
              <a:t>·  Не помню — 2</a:t>
            </a:r>
          </a:p>
          <a:p>
            <a:r>
              <a:rPr lang="ru-RU" dirty="0">
                <a:solidFill>
                  <a:schemeClr val="tx1"/>
                </a:solidFill>
              </a:rPr>
              <a:t>·  Несколько лет назад — 3</a:t>
            </a:r>
          </a:p>
          <a:p>
            <a:r>
              <a:rPr lang="ru-RU" dirty="0">
                <a:solidFill>
                  <a:schemeClr val="tx1"/>
                </a:solidFill>
              </a:rPr>
              <a:t>·  Прошлой зимой — 4</a:t>
            </a:r>
          </a:p>
          <a:p>
            <a:r>
              <a:rPr lang="ru-RU" dirty="0">
                <a:solidFill>
                  <a:schemeClr val="tx1"/>
                </a:solidFill>
              </a:rPr>
              <a:t>·  Регулярно — 5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7883035" cy="6336703"/>
          </a:xfrm>
        </p:spPr>
        <p:txBody>
          <a:bodyPr/>
          <a:lstStyle/>
          <a:p>
            <a:r>
              <a:rPr lang="ru-RU" dirty="0"/>
              <a:t>Соревнования по каким видам спорта вы любите наблюдать:</a:t>
            </a:r>
          </a:p>
          <a:p>
            <a:r>
              <a:rPr lang="ru-RU" dirty="0"/>
              <a:t>·  Бокс, борьба, тяжелая атлетика — 5</a:t>
            </a:r>
          </a:p>
          <a:p>
            <a:r>
              <a:rPr lang="ru-RU" dirty="0"/>
              <a:t>·  Легкая атлетика, спортивное многоборье — 4</a:t>
            </a:r>
          </a:p>
          <a:p>
            <a:r>
              <a:rPr lang="ru-RU" dirty="0"/>
              <a:t>·  Фигурное катание — 3</a:t>
            </a:r>
          </a:p>
          <a:p>
            <a:r>
              <a:rPr lang="ru-RU" dirty="0"/>
              <a:t>·  Художественная гимнастика, синхронное плавание — 2</a:t>
            </a:r>
          </a:p>
          <a:p>
            <a:r>
              <a:rPr lang="ru-RU" dirty="0"/>
              <a:t>·  Шейпинг — 1</a:t>
            </a:r>
          </a:p>
          <a:p>
            <a:r>
              <a:rPr lang="ru-RU" dirty="0"/>
              <a:t>·  Лаун-теннис — 0</a:t>
            </a:r>
          </a:p>
          <a:p>
            <a:r>
              <a:rPr lang="ru-RU" dirty="0"/>
              <a:t>Какой цвет предпочитаете из вышеперечисленных:</a:t>
            </a:r>
          </a:p>
          <a:p>
            <a:r>
              <a:rPr lang="ru-RU" dirty="0"/>
              <a:t>·  Красный — 5</a:t>
            </a:r>
          </a:p>
          <a:p>
            <a:r>
              <a:rPr lang="ru-RU" dirty="0"/>
              <a:t>·  Синий — 3</a:t>
            </a:r>
          </a:p>
          <a:p>
            <a:r>
              <a:rPr lang="ru-RU" dirty="0"/>
              <a:t>·  Черный — 4</a:t>
            </a:r>
          </a:p>
          <a:p>
            <a:r>
              <a:rPr lang="ru-RU" dirty="0"/>
              <a:t>·  Желтый — 2</a:t>
            </a:r>
          </a:p>
          <a:p>
            <a:r>
              <a:rPr lang="ru-RU" dirty="0"/>
              <a:t>·  Зеленый — 1</a:t>
            </a:r>
          </a:p>
          <a:p>
            <a:r>
              <a:rPr lang="ru-RU" dirty="0"/>
              <a:t>·  Сиреневый — 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80920" cy="6336703"/>
          </a:xfrm>
        </p:spPr>
        <p:txBody>
          <a:bodyPr/>
          <a:lstStyle/>
          <a:p>
            <a:r>
              <a:rPr lang="ru-RU" dirty="0"/>
              <a:t>Из перечисленных областей деятельности вам ближе всего:</a:t>
            </a:r>
          </a:p>
          <a:p>
            <a:r>
              <a:rPr lang="ru-RU" dirty="0"/>
              <a:t>·  Искусство — 1</a:t>
            </a:r>
          </a:p>
          <a:p>
            <a:r>
              <a:rPr lang="ru-RU" dirty="0"/>
              <a:t>·  Медицина — 2</a:t>
            </a:r>
          </a:p>
          <a:p>
            <a:r>
              <a:rPr lang="ru-RU" dirty="0"/>
              <a:t>·  Производство — 3</a:t>
            </a:r>
          </a:p>
          <a:p>
            <a:r>
              <a:rPr lang="ru-RU" dirty="0"/>
              <a:t>·  Наука — 4</a:t>
            </a:r>
          </a:p>
          <a:p>
            <a:r>
              <a:rPr lang="ru-RU" dirty="0"/>
              <a:t>·  Педагогика — 5</a:t>
            </a:r>
          </a:p>
          <a:p>
            <a:r>
              <a:rPr lang="ru-RU" dirty="0"/>
              <a:t>Отпуск вы хотели бы провести:</a:t>
            </a:r>
          </a:p>
          <a:p>
            <a:r>
              <a:rPr lang="ru-RU" dirty="0"/>
              <a:t>·  В лесу, на реке, озере — 5</a:t>
            </a:r>
          </a:p>
          <a:p>
            <a:r>
              <a:rPr lang="ru-RU" dirty="0"/>
              <a:t>·  В туристической поездке — 4</a:t>
            </a:r>
          </a:p>
          <a:p>
            <a:r>
              <a:rPr lang="ru-RU" dirty="0"/>
              <a:t>·  На даче — 3</a:t>
            </a:r>
          </a:p>
          <a:p>
            <a:r>
              <a:rPr lang="ru-RU" dirty="0"/>
              <a:t>·  В санатории — 2</a:t>
            </a:r>
          </a:p>
          <a:p>
            <a:r>
              <a:rPr lang="ru-RU" dirty="0"/>
              <a:t>·  Никуда не выезжаю из дома — 1</a:t>
            </a:r>
          </a:p>
          <a:p>
            <a:r>
              <a:rPr lang="ru-RU" dirty="0"/>
              <a:t>·  За границей — 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3"/>
            <a:ext cx="7595003" cy="5742166"/>
          </a:xfrm>
        </p:spPr>
        <p:txBody>
          <a:bodyPr/>
          <a:lstStyle/>
          <a:p>
            <a:r>
              <a:rPr lang="ru-RU" dirty="0"/>
              <a:t>Вы предпочитаете общаться с детьми в возрасте:</a:t>
            </a:r>
          </a:p>
          <a:p>
            <a:r>
              <a:rPr lang="ru-RU" dirty="0"/>
              <a:t>·  До 5 лет — 1</a:t>
            </a:r>
          </a:p>
          <a:p>
            <a:r>
              <a:rPr lang="ru-RU" dirty="0"/>
              <a:t>·  От 5 до 10 — 2</a:t>
            </a:r>
          </a:p>
          <a:p>
            <a:r>
              <a:rPr lang="ru-RU" dirty="0"/>
              <a:t>·  От 10 до 15 — 3</a:t>
            </a:r>
          </a:p>
          <a:p>
            <a:r>
              <a:rPr lang="ru-RU" dirty="0"/>
              <a:t>·  Старше 15 — 5</a:t>
            </a:r>
          </a:p>
          <a:p>
            <a:r>
              <a:rPr lang="ru-RU" dirty="0"/>
              <a:t>·  Вообще избегаю — 0</a:t>
            </a:r>
          </a:p>
          <a:p>
            <a:r>
              <a:rPr lang="ru-RU" dirty="0"/>
              <a:t>В свободное время вы предпочитаете:</a:t>
            </a:r>
          </a:p>
          <a:p>
            <a:r>
              <a:rPr lang="ru-RU" dirty="0"/>
              <a:t>·  Почитать книжку, лежа на диване, посмотреть телевизор — 1</a:t>
            </a:r>
          </a:p>
          <a:p>
            <a:r>
              <a:rPr lang="ru-RU" dirty="0"/>
              <a:t>·  Пройтись по городу — 4</a:t>
            </a:r>
          </a:p>
          <a:p>
            <a:r>
              <a:rPr lang="ru-RU" dirty="0"/>
              <a:t>·  Сходить в кино — 2</a:t>
            </a:r>
          </a:p>
          <a:p>
            <a:r>
              <a:rPr lang="ru-RU" dirty="0"/>
              <a:t>·  Сходить в музей — 3</a:t>
            </a:r>
          </a:p>
          <a:p>
            <a:r>
              <a:rPr lang="ru-RU" dirty="0"/>
              <a:t>·  Заняться спортом — 5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4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136904" cy="6336703"/>
          </a:xfrm>
        </p:spPr>
        <p:txBody>
          <a:bodyPr/>
          <a:lstStyle/>
          <a:p>
            <a:r>
              <a:rPr lang="ru-RU" dirty="0"/>
              <a:t>Ваш любимый архитектурный стиль:</a:t>
            </a:r>
          </a:p>
          <a:p>
            <a:r>
              <a:rPr lang="ru-RU" dirty="0"/>
              <a:t>·  Барокко — 5</a:t>
            </a:r>
          </a:p>
          <a:p>
            <a:r>
              <a:rPr lang="ru-RU" dirty="0"/>
              <a:t>·  Рококо — 3</a:t>
            </a:r>
          </a:p>
          <a:p>
            <a:r>
              <a:rPr lang="ru-RU" dirty="0"/>
              <a:t>·  Романский — 4</a:t>
            </a:r>
          </a:p>
          <a:p>
            <a:r>
              <a:rPr lang="ru-RU" dirty="0"/>
              <a:t>·  Готика — 2</a:t>
            </a:r>
          </a:p>
          <a:p>
            <a:r>
              <a:rPr lang="ru-RU" dirty="0"/>
              <a:t>·  Классицизм — 1</a:t>
            </a:r>
          </a:p>
          <a:p>
            <a:r>
              <a:rPr lang="ru-RU" dirty="0"/>
              <a:t>·  </a:t>
            </a:r>
            <a:r>
              <a:rPr lang="ru-RU" dirty="0" err="1"/>
              <a:t>Простиль</a:t>
            </a:r>
            <a:r>
              <a:rPr lang="ru-RU" dirty="0"/>
              <a:t> — 0</a:t>
            </a:r>
          </a:p>
          <a:p>
            <a:r>
              <a:rPr lang="ru-RU" dirty="0"/>
              <a:t>Ваш любимый цветок:</a:t>
            </a:r>
          </a:p>
          <a:p>
            <a:r>
              <a:rPr lang="ru-RU" dirty="0"/>
              <a:t>·  Пион — 5</a:t>
            </a:r>
          </a:p>
          <a:p>
            <a:r>
              <a:rPr lang="ru-RU" dirty="0"/>
              <a:t>·  Роза — 4</a:t>
            </a:r>
          </a:p>
          <a:p>
            <a:r>
              <a:rPr lang="ru-RU" dirty="0"/>
              <a:t>·  Гвоздика — 3</a:t>
            </a:r>
          </a:p>
          <a:p>
            <a:r>
              <a:rPr lang="ru-RU" dirty="0"/>
              <a:t>·  Гладиолус — 2</a:t>
            </a:r>
          </a:p>
          <a:p>
            <a:r>
              <a:rPr lang="ru-RU" dirty="0"/>
              <a:t>·  Ромашка — 1</a:t>
            </a:r>
          </a:p>
          <a:p>
            <a:r>
              <a:rPr lang="ru-RU" dirty="0"/>
              <a:t>·  Цереус — 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4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11188" y="260350"/>
            <a:ext cx="7523162" cy="6597650"/>
          </a:xfrm>
        </p:spPr>
        <p:txBody>
          <a:bodyPr/>
          <a:lstStyle/>
          <a:p>
            <a:r>
              <a:rPr lang="ru-RU" dirty="0"/>
              <a:t>С какими животными вы себя ассоциируете:</a:t>
            </a:r>
          </a:p>
          <a:p>
            <a:r>
              <a:rPr lang="ru-RU" dirty="0"/>
              <a:t>·  Олень — 1</a:t>
            </a:r>
          </a:p>
          <a:p>
            <a:r>
              <a:rPr lang="ru-RU" dirty="0"/>
              <a:t>·  Кошка — 2</a:t>
            </a:r>
          </a:p>
          <a:p>
            <a:r>
              <a:rPr lang="ru-RU" dirty="0"/>
              <a:t>·  Медведь — 3</a:t>
            </a:r>
          </a:p>
          <a:p>
            <a:r>
              <a:rPr lang="ru-RU" dirty="0"/>
              <a:t>·  Волк — 4</a:t>
            </a:r>
          </a:p>
          <a:p>
            <a:r>
              <a:rPr lang="ru-RU" dirty="0"/>
              <a:t>·  Карибу — 0</a:t>
            </a:r>
          </a:p>
          <a:p>
            <a:r>
              <a:rPr lang="ru-RU" dirty="0"/>
              <a:t>·  Лев — 5</a:t>
            </a:r>
          </a:p>
          <a:p>
            <a:r>
              <a:rPr lang="ru-RU" dirty="0"/>
              <a:t>Вы делаете утреннюю гимнастику:</a:t>
            </a:r>
          </a:p>
          <a:p>
            <a:r>
              <a:rPr lang="ru-RU" dirty="0"/>
              <a:t>·  Каждый день — 5</a:t>
            </a:r>
          </a:p>
          <a:p>
            <a:r>
              <a:rPr lang="ru-RU" dirty="0"/>
              <a:t>·  Время от времени — 3</a:t>
            </a:r>
          </a:p>
          <a:p>
            <a:r>
              <a:rPr lang="ru-RU" dirty="0"/>
              <a:t>·  Не позволяют обстоятельства — 1</a:t>
            </a:r>
          </a:p>
          <a:p>
            <a:r>
              <a:rPr lang="ru-RU" dirty="0"/>
              <a:t>·  Не делаю по принципиальным соображениям — 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064896" cy="6264695"/>
          </a:xfrm>
        </p:spPr>
        <p:txBody>
          <a:bodyPr/>
          <a:lstStyle/>
          <a:p>
            <a:r>
              <a:rPr lang="ru-RU" dirty="0"/>
              <a:t>Ваши дети слушаются вас:</a:t>
            </a:r>
          </a:p>
          <a:p>
            <a:r>
              <a:rPr lang="ru-RU" dirty="0"/>
              <a:t>·  Всегда — 5</a:t>
            </a:r>
          </a:p>
          <a:p>
            <a:r>
              <a:rPr lang="ru-RU" dirty="0"/>
              <a:t>·  Чаще всего — 4</a:t>
            </a:r>
          </a:p>
          <a:p>
            <a:r>
              <a:rPr lang="ru-RU" dirty="0"/>
              <a:t>·  Когда как — 3</a:t>
            </a:r>
          </a:p>
          <a:p>
            <a:r>
              <a:rPr lang="ru-RU" dirty="0"/>
              <a:t>·  Редко — 2</a:t>
            </a:r>
          </a:p>
          <a:p>
            <a:r>
              <a:rPr lang="ru-RU" dirty="0"/>
              <a:t>·  Ни в грош не ставят — 0</a:t>
            </a:r>
          </a:p>
          <a:p>
            <a:r>
              <a:rPr lang="ru-RU" dirty="0"/>
              <a:t>Склонны ли вы к необдуманным действиям?</a:t>
            </a:r>
          </a:p>
          <a:p>
            <a:r>
              <a:rPr lang="ru-RU" dirty="0"/>
              <a:t>·  Да — 0</a:t>
            </a:r>
          </a:p>
          <a:p>
            <a:r>
              <a:rPr lang="ru-RU" dirty="0"/>
              <a:t>·  Нет — 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25113" cy="924475"/>
          </a:xfrm>
        </p:spPr>
        <p:txBody>
          <a:bodyPr/>
          <a:lstStyle/>
          <a:p>
            <a:r>
              <a:rPr lang="ru-RU" cap="all" dirty="0">
                <a:solidFill>
                  <a:schemeClr val="tx1"/>
                </a:solidFill>
                <a:latin typeface="Aldrich"/>
              </a:rPr>
              <a:t/>
            </a:r>
            <a:br>
              <a:rPr lang="ru-RU" cap="all" dirty="0">
                <a:solidFill>
                  <a:schemeClr val="tx1"/>
                </a:solidFill>
                <a:latin typeface="Aldrich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52565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8847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</a:pPr>
            <a:r>
              <a:rPr lang="ru-RU" dirty="0">
                <a:solidFill>
                  <a:prstClr val="black"/>
                </a:solidFill>
                <a:latin typeface="Arial"/>
              </a:rPr>
              <a:t>Собака - друг человека, а друзья бывают разные: пушистые и лысые, высокорослые и карликовые, породистые и дворняги. Когда Ваш будущий друг еще щенок, то не всегда можно предугадать какой она вырастит и какой у нее будет характер, поэтому пробуем разобраться, </a:t>
            </a:r>
            <a:r>
              <a:rPr lang="ru-RU" b="1" dirty="0">
                <a:solidFill>
                  <a:prstClr val="black"/>
                </a:solidFill>
                <a:latin typeface="Arial"/>
              </a:rPr>
              <a:t>какую породу выбрать</a:t>
            </a:r>
            <a:r>
              <a:rPr lang="ru-RU" dirty="0">
                <a:solidFill>
                  <a:prstClr val="black"/>
                </a:solidFill>
                <a:latin typeface="Arial"/>
              </a:rPr>
              <a:t>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  <a:latin typeface="Arial"/>
              </a:rPr>
              <a:t>Итак, Вы определенно решили, что Вам нужна собака, но разнообразные породы, отличающиеся размерами, шерстью, проблемами содержания и уходом, ставит Вас в тупик. Кроме этого нужно подумать и решить, какой будет пол Вашего будущего друга. Чтобы окончательно определиться какую собаку завести, нужно ответить на вопрос: для чего Вам нужна собака: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125112" cy="648072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/>
              <a:t>60 и более баллов</a:t>
            </a:r>
            <a:r>
              <a:rPr lang="ru-RU" dirty="0"/>
              <a:t> — тип «Укротитель». Укротитель обычно маскирует собственную тщательно скрываемую неуверенность в себе активным силовым воздействием на собаку. Выбирает чаще всего крупную и весьма агрессивную породу. Однако, если такой человек даст себе труд проанализировать и осмыслить все, что делает, из него может получиться классный дрессировщик где-нибудь в армейском или милицейском питомнике. Рекомендуемые породы: дог, ирландский волкодав, тибетский </a:t>
            </a:r>
            <a:r>
              <a:rPr lang="ru-RU" dirty="0" err="1"/>
              <a:t>мастиф</a:t>
            </a:r>
            <a:r>
              <a:rPr lang="ru-RU" dirty="0"/>
              <a:t>, московская сторожевая, </a:t>
            </a:r>
            <a:r>
              <a:rPr lang="ru-RU" dirty="0" err="1"/>
              <a:t>стаффордшир</a:t>
            </a:r>
            <a:r>
              <a:rPr lang="ru-RU" dirty="0"/>
              <a:t>-терьер, овчарки, лайки, </a:t>
            </a:r>
            <a:r>
              <a:rPr lang="ru-RU" dirty="0" err="1"/>
              <a:t>хаски</a:t>
            </a:r>
            <a:r>
              <a:rPr lang="ru-RU" dirty="0"/>
              <a:t>, ротвейлер, сенбернар, чау-чау.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61662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50-60 баллов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тип «Наставник». К этому типу относятся люди с ярко выраженными педагогическими наклонностями. Они строят свои отношения с собакой вдумчиво, на научной основе. Вот только углубляясь в общую методику, наставник не всегда достаточно внимателен к своей конкретной собаке. Рекомендуемые породы: терьеры (включая бультерьеров), доберман, лабрадор, немецкая овчарка, сенбернар,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бобтейл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командор,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дирхаунд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шнауцеры,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ротвейлер.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3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633670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40-50 баллов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 — тип «Друг». Свои взаимоотношения с собакой друг строит на стремлении к пониманию малейших движений души своего питомца, зачастую привнося в эти отношения слишком много «очеловечивания». И, к сожалению, не всегда замечая отличия в психике человека и собаки. Рекомендуемые породы: тибетский терьер, французский бульдог, колли, немецкая овчарка, пудель, лабрадор, боксер,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акиун-ину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бладхаунд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вельш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-корги,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далматин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ньюфаундленд, эрдельтерьер.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30-40 баллов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 — тип «Собака собаке». К этому типу чаще относятся владельцы крупных собак, попавших, подчас незаметно для себя, в полную зависимость от своего любимца. Чтобы не оказаться в рабстве у собственной собаки, людям данного типа лучше выбирать себе податливых и лишенных излишнего самомнения животных. Рекомендуемые породы: английский бульдог, пудель, такса, английский кокер-спаниель, колли,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шарпей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гриффон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карликовый пинчер, мопс, </a:t>
            </a:r>
            <a:r>
              <a:rPr lang="ru-RU" i="1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лхаса</a:t>
            </a:r>
            <a:r>
              <a:rPr lang="ru-RU" i="1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i="1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апсо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пекинес,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чихуахуа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вельш</a:t>
            </a:r>
            <a:r>
              <a:rPr lang="ru-RU" dirty="0">
                <a:solidFill>
                  <a:srgbClr val="363636"/>
                </a:solidFill>
                <a:latin typeface="Tahoma"/>
                <a:ea typeface="Times New Roman"/>
                <a:cs typeface="Times New Roman"/>
              </a:rPr>
              <a:t>-корги.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2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264695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15-30 баллов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— тип «Сторонний наблюдатель». Этим людям с собакой проще всего. Вот только их собаке не позавидуешь. Наблюдателю не нужны от собаки ни искренняя любовь, ни дрессировочные достижения. Престиж — вот что движет людьми при покупке щенка. Рекомендуемые породы: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афган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бассет-хаунд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чау-чау,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шарпей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фараонова собака, тибетский спаниель,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далматин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английский бульдог,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грейхаунд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уиппет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японский хин, Ши </a:t>
            </a:r>
            <a:r>
              <a:rPr lang="ru-RU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Тцу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Менее 15 баллов:</a:t>
            </a:r>
            <a:r>
              <a:rPr lang="ru-RU" dirty="0">
                <a:solidFill>
                  <a:srgbClr val="36363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если вы действительно заинтересованы в результатах этого теста, попробуйте еще раз — возможно, вы были недостаточно внимательны или откровенны.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Декоративные породы</a:t>
            </a:r>
            <a:br>
              <a:rPr lang="ru-RU" dirty="0" smtClean="0"/>
            </a:br>
            <a:r>
              <a:rPr lang="ru-RU" dirty="0" smtClean="0"/>
              <a:t>йоркширский терьер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6853"/>
            <a:ext cx="8208912" cy="4965474"/>
          </a:xfrm>
        </p:spPr>
      </p:pic>
    </p:spTree>
    <p:extLst>
      <p:ext uri="{BB962C8B-B14F-4D97-AF65-F5344CB8AC3E}">
        <p14:creationId xmlns:p14="http://schemas.microsoft.com/office/powerpoint/2010/main" val="34641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мопс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8762"/>
            <a:ext cx="8496944" cy="5068589"/>
          </a:xfrm>
        </p:spPr>
      </p:pic>
    </p:spTree>
    <p:extLst>
      <p:ext uri="{BB962C8B-B14F-4D97-AF65-F5344CB8AC3E}">
        <p14:creationId xmlns:p14="http://schemas.microsoft.com/office/powerpoint/2010/main" val="891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Китайская хохлатая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6264695" cy="4465656"/>
          </a:xfrm>
        </p:spPr>
      </p:pic>
    </p:spTree>
    <p:extLst>
      <p:ext uri="{BB962C8B-B14F-4D97-AF65-F5344CB8AC3E}">
        <p14:creationId xmlns:p14="http://schemas.microsoft.com/office/powerpoint/2010/main" val="22758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Служебные породы </a:t>
            </a:r>
            <a:br>
              <a:rPr lang="ru-RU" dirty="0" smtClean="0"/>
            </a:br>
            <a:r>
              <a:rPr lang="ru-RU" dirty="0" smtClean="0"/>
              <a:t>немецкая овчарка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6784"/>
            <a:ext cx="8568952" cy="4678559"/>
          </a:xfrm>
        </p:spPr>
      </p:pic>
    </p:spTree>
    <p:extLst>
      <p:ext uri="{BB962C8B-B14F-4D97-AF65-F5344CB8AC3E}">
        <p14:creationId xmlns:p14="http://schemas.microsoft.com/office/powerpoint/2010/main" val="3145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боксёр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352928" cy="5122595"/>
          </a:xfrm>
        </p:spPr>
      </p:pic>
    </p:spTree>
    <p:extLst>
      <p:ext uri="{BB962C8B-B14F-4D97-AF65-F5344CB8AC3E}">
        <p14:creationId xmlns:p14="http://schemas.microsoft.com/office/powerpoint/2010/main" val="33695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Ротвейлер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9902"/>
            <a:ext cx="8136903" cy="5191426"/>
          </a:xfrm>
        </p:spPr>
      </p:pic>
    </p:spTree>
    <p:extLst>
      <p:ext uri="{BB962C8B-B14F-4D97-AF65-F5344CB8AC3E}">
        <p14:creationId xmlns:p14="http://schemas.microsoft.com/office/powerpoint/2010/main" val="26366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prstClr val="black"/>
                </a:solidFill>
                <a:latin typeface="Aldrich"/>
              </a:rPr>
              <a:t/>
            </a:r>
            <a:br>
              <a:rPr lang="ru-RU" cap="all" dirty="0">
                <a:solidFill>
                  <a:prstClr val="black"/>
                </a:solidFill>
                <a:latin typeface="Aldrich"/>
              </a:rPr>
            </a:br>
            <a:r>
              <a:rPr lang="ru-RU" cap="all" dirty="0" smtClean="0">
                <a:solidFill>
                  <a:schemeClr val="tx1"/>
                </a:solidFill>
                <a:latin typeface="Aldrich"/>
              </a:rPr>
              <a:t>декоративные породы СОБАК</a:t>
            </a:r>
            <a:r>
              <a:rPr lang="ru-RU" cap="all" dirty="0">
                <a:solidFill>
                  <a:schemeClr val="tx1"/>
                </a:solidFill>
                <a:latin typeface="Aldrich"/>
              </a:rPr>
              <a:t/>
            </a:r>
            <a:br>
              <a:rPr lang="ru-RU" cap="all" dirty="0">
                <a:solidFill>
                  <a:schemeClr val="tx1"/>
                </a:solidFill>
                <a:latin typeface="Aldrich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/>
              </a:rPr>
              <a:t>Многие </a:t>
            </a:r>
            <a:r>
              <a:rPr lang="ru-RU" dirty="0">
                <a:solidFill>
                  <a:schemeClr val="tx1"/>
                </a:solidFill>
                <a:latin typeface="Arial"/>
              </a:rPr>
              <a:t>считают, что маленькие породы собак требуют меньше внимания, чем крупные породы, но это не так. </a:t>
            </a:r>
            <a:r>
              <a:rPr lang="ru-RU" b="1" dirty="0">
                <a:solidFill>
                  <a:schemeClr val="tx1"/>
                </a:solidFill>
                <a:latin typeface="Arial"/>
              </a:rPr>
              <a:t>При выборе любой породы собаки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следует учитывать площадь квартиры. Да, в этом плане декоративные собаки выигрывают, так как не требуют много места, однако, у них есть свои сложности содержания. Во-первых, они более требовательны к ласке и вниманию со стороны хозяина, а также более возбудимы.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Arial"/>
              </a:rPr>
              <a:t>Во-вторых, маленькая собака не сможет стать Вашим защитником только из физических соображений. Скорее наоборот, Вам придется защищать ее от больших собак, а иногда и от людей. В-третьих, мелкие породы более подвержены заболеваниям, а лечение собак не приятное, да и не дешевое занятие. Можно сказать, что миниатюрные собаки требуют даже большего ухода, чем собаки других пород (например, служебные или охотничьи).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Arial"/>
              </a:rPr>
              <a:t>Но с другой стороны, это милое маленькое создание будет выполнять роль звоночка, когда к Вашей квартире подойдет посторонний. Стрижка собаки, эксперименты с одеждой и бантиками, все это доставит Вам море положительных эмоций. Если решили завести маленькую собачку, тогда готовьтесь к дополнительной порции внимания на публике.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охотничьи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8742"/>
            <a:ext cx="8136904" cy="5320617"/>
          </a:xfrm>
        </p:spPr>
      </p:pic>
    </p:spTree>
    <p:extLst>
      <p:ext uri="{BB962C8B-B14F-4D97-AF65-F5344CB8AC3E}">
        <p14:creationId xmlns:p14="http://schemas.microsoft.com/office/powerpoint/2010/main" val="13965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псовая борзая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8540"/>
            <a:ext cx="7920879" cy="4918812"/>
          </a:xfrm>
        </p:spPr>
      </p:pic>
    </p:spTree>
    <p:extLst>
      <p:ext uri="{BB962C8B-B14F-4D97-AF65-F5344CB8AC3E}">
        <p14:creationId xmlns:p14="http://schemas.microsoft.com/office/powerpoint/2010/main" val="462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курцхаар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56754"/>
            <a:ext cx="7920880" cy="4996581"/>
          </a:xfrm>
        </p:spPr>
      </p:pic>
    </p:spTree>
    <p:extLst>
      <p:ext uri="{BB962C8B-B14F-4D97-AF65-F5344CB8AC3E}">
        <p14:creationId xmlns:p14="http://schemas.microsoft.com/office/powerpoint/2010/main" val="5180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дворняги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8136903" cy="4790777"/>
          </a:xfrm>
        </p:spPr>
      </p:pic>
    </p:spTree>
    <p:extLst>
      <p:ext uri="{BB962C8B-B14F-4D97-AF65-F5344CB8AC3E}">
        <p14:creationId xmlns:p14="http://schemas.microsoft.com/office/powerpoint/2010/main" val="18345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920880" cy="5832648"/>
          </a:xfrm>
        </p:spPr>
      </p:pic>
    </p:spTree>
    <p:extLst>
      <p:ext uri="{BB962C8B-B14F-4D97-AF65-F5344CB8AC3E}">
        <p14:creationId xmlns:p14="http://schemas.microsoft.com/office/powerpoint/2010/main" val="3495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" y="476672"/>
            <a:ext cx="8977356" cy="6264696"/>
          </a:xfrm>
        </p:spPr>
      </p:pic>
    </p:spTree>
    <p:extLst>
      <p:ext uri="{BB962C8B-B14F-4D97-AF65-F5344CB8AC3E}">
        <p14:creationId xmlns:p14="http://schemas.microsoft.com/office/powerpoint/2010/main" val="34193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  <a:latin typeface="Aldrich"/>
              </a:rPr>
              <a:t>СЛУЖЕБНЫЕ СОБАКИ</a:t>
            </a:r>
            <a:br>
              <a:rPr lang="ru-RU" cap="all" dirty="0">
                <a:solidFill>
                  <a:schemeClr val="tx1"/>
                </a:solidFill>
                <a:latin typeface="Aldrich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задумываетесь о собаке служебной породы, тогда стоит помнить, что хорошо выраженные охранные качества собаки (щенок родители, которого несли службу и находились в вольерном содержании) не позволят войти в дом посторонним людям. Это может вызвать значительные неудобства если приходится часто принимать гостей или устраивать вечеринки. Для охраны квартиры больше подходят собаки служебных пород (немецкая овчарка, доберман, дог, боксер).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дело, если такой защитник будет охранять дачу или загородный дом. Лучшие породы собак в этом плане считаются - кавказская, среднеазиатская, южнорусская овчарки и московская сторожевая. У этих собак густая шерсть, которая поможет легко переносить перепады температур воздуха., поэтому они смогут жить и на улице. Принято считать, что щенки родители которых содержались в городских квартирах менее подходят для охраны дома.</a:t>
            </a:r>
          </a:p>
        </p:txBody>
      </p:sp>
    </p:spTree>
    <p:extLst>
      <p:ext uri="{BB962C8B-B14F-4D97-AF65-F5344CB8AC3E}">
        <p14:creationId xmlns:p14="http://schemas.microsoft.com/office/powerpoint/2010/main" val="18669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  <a:latin typeface="Aldrich"/>
              </a:rPr>
              <a:t>ОХОТНИЧЬИ СОБАКИ</a:t>
            </a:r>
            <a:r>
              <a:rPr lang="ru-RU" cap="all" dirty="0">
                <a:solidFill>
                  <a:srgbClr val="777777"/>
                </a:solidFill>
                <a:latin typeface="Aldrich"/>
              </a:rPr>
              <a:t/>
            </a:r>
            <a:br>
              <a:rPr lang="ru-RU" cap="all" dirty="0">
                <a:solidFill>
                  <a:srgbClr val="777777"/>
                </a:solidFill>
                <a:latin typeface="Aldrich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рассматриваете собаку охотничьей породы, тогда не стоит забывать о ее инстинктах. Собакам таких пород тяжело находится долгое время в квартире, они должны двигаться по несколько часов в день. Владельцам таких пород нужно иметь достаточно времени, чтобы проводить со своим питомцем много времени на спортивных площадках. Возможно, в Вашем городе есть клубы этих пород, которые проводят собачьи соревнования или мероприятия. А максимально скрасить жизнь своему питомцу получится в том случае, если Вы охотник !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сохранения охотничьих инстинктов не забывайте и о шерсти собаки. Сложнее всего ухаживать за длинношерстными собаками. Чтобы у питомца был красивый и ухоженный вид его необходимо ежедневно расчесывать.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chemeClr val="tx1"/>
                </a:solidFill>
                <a:latin typeface="Aldrich"/>
              </a:rPr>
              <a:t>Дворняги</a:t>
            </a:r>
            <a:r>
              <a:rPr lang="ru-RU" cap="all" dirty="0">
                <a:solidFill>
                  <a:srgbClr val="777777"/>
                </a:solidFill>
                <a:latin typeface="Aldrich"/>
              </a:rPr>
              <a:t/>
            </a:r>
            <a:br>
              <a:rPr lang="ru-RU" cap="all" dirty="0">
                <a:solidFill>
                  <a:srgbClr val="777777"/>
                </a:solidFill>
                <a:latin typeface="Aldrich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Прочитали </a:t>
            </a: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 информации и все равно не можете подобрать породу собаки ? Тогда Вы можете сделать доброе дело, приютив дворнягу. Это будет своим родом лотерея, потому как узнать во что превратится маленький пушистый комочек в будущем очень сложно.</a:t>
            </a:r>
            <a:b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внешний вид еще как то можно предугадать, то характер дворовой собаки Вы узнаете только когда она </a:t>
            </a: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вырастит. </a:t>
            </a: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равно, такой питомец может стать любимым другом семьи, главное чтобы к нему была любовь и забота его хозяев.</a:t>
            </a:r>
            <a:b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 </a:t>
            </a:r>
            <a:r>
              <a:rPr lang="ru-RU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подобрали собаку с улицы</a:t>
            </a: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первым делом покажите ее ветеринару, а также проведите профилактические мероприятия по борьбе с глистами и уничтожению блох.</a:t>
            </a:r>
            <a:b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prstClr val="black"/>
                </a:solidFill>
                <a:latin typeface="Aldrich"/>
              </a:rPr>
              <a:t>КАКОЙ ВЫБРАТЬ ПОЛ СОБАКИ</a:t>
            </a:r>
            <a:br>
              <a:rPr lang="ru-RU" cap="all" dirty="0">
                <a:solidFill>
                  <a:prstClr val="black"/>
                </a:solidFill>
                <a:latin typeface="Aldrich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125112" cy="4051437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/>
              </a:rPr>
              <a:t>Пол собаки  играет большую роль. Рассмотрим достоинства и недостатки обоих полов: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  <a:latin typeface="Arial"/>
              </a:rPr>
              <a:t>Кобели как правило, крупнее и массивнее сук. Многие выбирают кобелей из-за отсутствия сезонной половой активности (течки), но бегать за </a:t>
            </a:r>
            <a:r>
              <a:rPr lang="ru-RU" sz="1400" dirty="0" err="1">
                <a:solidFill>
                  <a:prstClr val="black"/>
                </a:solidFill>
                <a:latin typeface="Arial"/>
              </a:rPr>
              <a:t>течными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суками он готов будет круглый год. Если собака плохо дрессирована, тогда возбуждаясь, кобель не будет слушаться хозяина, срываться за сучкой и убегать на длительное время. 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  <a:latin typeface="Arial"/>
              </a:rPr>
              <a:t>Суки, как правило, мельче кобелей. С 6-8ми месячного возраста у них бывает течка два раза в год, которая длится около месяца. В этот период сука будет искать партнера. Поэтому в такой период выгул собаки должен быть только на поводке. Запах легко привлекает кобелей, от которых бывает очень сложно отделаться.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  <a:latin typeface="Arial"/>
              </a:rPr>
              <a:t>Другой момент, на который стоит обратить внимание - это беременностью и роды. В этот период от Вас потребуется дополнительная забота. Также придется поломать голову, куда деть щен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решиться на ответственный шаг и принести щенка к себе в дом, хорошо подумайте на счёт того, какой именно породы он должен быть.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1.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какой цели вам нужна собака?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Разумеется, если вы хотите появляться на тусовках с небольшой собачкой в руках, то сенбернар не для вас. А для защиты дома не стоит брать тойтерьера, который вряд ли кого напугает. Одним словом, если вы определитесь, для чего именно вам нужна собака, то круг возможных пород значительно сузится.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Физические возможности человека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тоже не последний фактор. Сильному и крупному мужчине подойдет любая собака, однако следует учитывать возможности и других членов семьи. Собаки не рождаются воспитанными, а прежде чем они таковыми станут, может возникнуть немало различных ситуаций, в том числе и опасных. Поэтому женщинам и детям нужно хорошо подумать прежде, чем заводить крупную и мощную собаку.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100</TotalTime>
  <Words>643</Words>
  <Application>Microsoft Office PowerPoint</Application>
  <PresentationFormat>Экран (4:3)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Spring</vt:lpstr>
      <vt:lpstr>1_Spring</vt:lpstr>
      <vt:lpstr>Как подобрать породу собаки </vt:lpstr>
      <vt:lpstr> </vt:lpstr>
      <vt:lpstr> декоративные породы СОБАК </vt:lpstr>
      <vt:lpstr>СЛУЖЕБНЫЕ СОБАКИ </vt:lpstr>
      <vt:lpstr>ОХОТНИЧЬИ СОБАКИ </vt:lpstr>
      <vt:lpstr>Дворняги </vt:lpstr>
      <vt:lpstr>КАКОЙ ВЫБРАТЬ ПОЛ СОБАКИ </vt:lpstr>
      <vt:lpstr>прежде, чем решиться на ответственный шаг и принести щенка к себе в дом, хорошо подумайте на счёт того, какой именно породы он должен быть.</vt:lpstr>
      <vt:lpstr>2. Физические возможности человека </vt:lpstr>
      <vt:lpstr>3. Размер собаки. </vt:lpstr>
      <vt:lpstr>4. Качество шерсти. </vt:lpstr>
      <vt:lpstr>5. Темперамент собаки и ваш.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Декоративные породы йоркширский терьер</vt:lpstr>
      <vt:lpstr>мопс</vt:lpstr>
      <vt:lpstr>Китайская хохлатая</vt:lpstr>
      <vt:lpstr>Служебные породы  немецкая овчарка</vt:lpstr>
      <vt:lpstr>боксёр</vt:lpstr>
      <vt:lpstr>Ротвейлер </vt:lpstr>
      <vt:lpstr>охотничьи</vt:lpstr>
      <vt:lpstr>Русская псовая борзая</vt:lpstr>
      <vt:lpstr>курцхаар</vt:lpstr>
      <vt:lpstr>дворняги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подобрать породу собаки</dc:title>
  <dc:creator>1</dc:creator>
  <cp:lastModifiedBy>1</cp:lastModifiedBy>
  <cp:revision>12</cp:revision>
  <dcterms:created xsi:type="dcterms:W3CDTF">2014-01-26T07:07:30Z</dcterms:created>
  <dcterms:modified xsi:type="dcterms:W3CDTF">2014-03-24T13:32:17Z</dcterms:modified>
</cp:coreProperties>
</file>