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0" autoAdjust="0"/>
    <p:restoredTop sz="94624" autoAdjust="0"/>
  </p:normalViewPr>
  <p:slideViewPr>
    <p:cSldViewPr>
      <p:cViewPr>
        <p:scale>
          <a:sx n="94" d="100"/>
          <a:sy n="94" d="100"/>
        </p:scale>
        <p:origin x="-136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8062912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3945" y="188640"/>
            <a:ext cx="78500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Экзотические породы кошек.</a:t>
            </a: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2312" y="3140968"/>
            <a:ext cx="4500594" cy="155734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Выполнила: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Козырина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лена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1944216" cy="172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НИБЕЛУНГ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pPr lvl="8"/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Нибелунг - это длинношерстная вариация русской голубой кошки, получена в результате закрепления спонтанной мутации длинной шерсти в этой породе. Нибелунг - кошка средней величины, элегантная, но крепкая и мускулистая. Тело слегка растянутое, стройное, ноги длинные, лапки изящные, овальные. Хвост длинный, равномерно сужающийся к округлому кончику. Голова в форме клина средней длины, с высокими скулами и плоским черепом.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7166"/>
            <a:ext cx="5060119" cy="418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73235">
            <a:off x="650462" y="2876708"/>
            <a:ext cx="3574511" cy="333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063880" y="613792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петерболд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968592"/>
          </a:xfrm>
        </p:spPr>
        <p:txBody>
          <a:bodyPr/>
          <a:lstStyle/>
          <a:p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Это грациозные кошки восточного типа, которые кажутся абсолютно бесшерстными, хотя таковыми полностью не являются. Кошка имеет крепкий тонкий костяк и удлиненное тело и ноги, с тонкой, эластичной, теплой, "замшевой" кожей. Элегантная кошка средней величины, но лучше - крупная и эффектная, высокая, на тонких сильных высоких и упругих лапах с длинными подвижными пальцами.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3602">
            <a:off x="2025830" y="609902"/>
            <a:ext cx="3276114" cy="487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63880" y="594928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8604"/>
            <a:ext cx="556192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ЯПОНСКИЙ БОБТЕЙЛ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Японский бобтейл, порода короткохвостых кошек. Животное средних размеров, стройное, гармонично сложенное.Шерсть средней длины, очень мягкая и шелковистая, однослойная, без густого подшерстка, не склонна к сваливанию и линьке. Она короче на морде, ушах, лапах и длиннее и гуще на совсем коротком хвосте. Окрас разнообразный: черный с белым (т. н. арлекин), рыжий с белым, черепаховый с белым и др.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39336" y="1806575"/>
            <a:ext cx="5665327" cy="405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900" dirty="0" err="1"/>
              <a:t>канаани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Описание породы </a:t>
            </a:r>
            <a:endParaRPr lang="ru-RU" dirty="0" smtClean="0"/>
          </a:p>
          <a:p>
            <a:pPr fontAlgn="base"/>
            <a:r>
              <a:rPr lang="ru-RU" dirty="0" smtClean="0"/>
              <a:t>Кошки</a:t>
            </a:r>
            <a:r>
              <a:rPr lang="ru-RU" dirty="0"/>
              <a:t> </a:t>
            </a:r>
            <a:r>
              <a:rPr lang="ru-RU" i="1" dirty="0" err="1"/>
              <a:t>канаани</a:t>
            </a:r>
            <a:r>
              <a:rPr lang="ru-RU" dirty="0"/>
              <a:t> относятся к короткошерстным кошкам, шерсть жесткая, окрас унаследован от диких предков – это цвета пустыни: от бежевого до коричневого. Обязательно присутствуют контрастные пятна вплоть до черного цвета, бывают кошки с «мраморным» рисунком пятен. Размер кошек этой породы средний, но встречаются и крупные особи. При всей своей элегантности и стройности, эти кошки очень сильные, выносливые, с хорошо развитой мускулатурой. У них высокие ноги, они очень быстро бегают. Глаза у кошек </a:t>
            </a:r>
            <a:r>
              <a:rPr lang="ru-RU" dirty="0" err="1"/>
              <a:t>канаани</a:t>
            </a:r>
            <a:r>
              <a:rPr lang="ru-RU" dirty="0"/>
              <a:t> миндалевидные, как у настоящих восточных красавиц. Уши некоторых из них украшают кисточки.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1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880519"/>
            <a:ext cx="2857500" cy="1905000"/>
          </a:xfrm>
        </p:spPr>
      </p:pic>
    </p:spTree>
    <p:extLst>
      <p:ext uri="{BB962C8B-B14F-4D97-AF65-F5344CB8AC3E}">
        <p14:creationId xmlns:p14="http://schemas.microsoft.com/office/powerpoint/2010/main" val="36524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0" dirty="0">
                <a:effectLst/>
              </a:rPr>
              <a:t>Саванна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Самыми необычными, крупными, редкими и дорогими в мире являются домашние </a:t>
            </a:r>
            <a:r>
              <a:rPr lang="ru-RU" b="1" dirty="0"/>
              <a:t>кошки саванна</a:t>
            </a:r>
            <a:r>
              <a:rPr lang="ru-RU" dirty="0"/>
              <a:t>. Существовала цель создать большую изящную кошку, с красивой экзотической окраской и необычайным умом, т.е. похожую на Африканского Сервала, но более покладистую. Такая кошка действительно уникальна и официально признана международной организацией TICA.</a:t>
            </a:r>
          </a:p>
        </p:txBody>
      </p:sp>
    </p:spTree>
    <p:extLst>
      <p:ext uri="{BB962C8B-B14F-4D97-AF65-F5344CB8AC3E}">
        <p14:creationId xmlns:p14="http://schemas.microsoft.com/office/powerpoint/2010/main" val="20879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3118644"/>
            <a:ext cx="1847850" cy="1428750"/>
          </a:xfrm>
        </p:spPr>
      </p:pic>
    </p:spTree>
    <p:extLst>
      <p:ext uri="{BB962C8B-B14F-4D97-AF65-F5344CB8AC3E}">
        <p14:creationId xmlns:p14="http://schemas.microsoft.com/office/powerpoint/2010/main" val="26305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54684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715200" cy="1014952"/>
          </a:xfrm>
        </p:spPr>
        <p:txBody>
          <a:bodyPr>
            <a:noAutofit/>
          </a:bodyPr>
          <a:lstStyle/>
          <a:p>
            <a:pPr lvl="3"/>
            <a:r>
              <a:rPr lang="ru-RU" sz="2800" dirty="0" smtClean="0"/>
              <a:t>Познакомиться с экзотическими породами кошек.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429000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0" dirty="0" err="1">
                <a:effectLst/>
              </a:rPr>
              <a:t>Сококе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Мир </a:t>
            </a:r>
            <a:r>
              <a:rPr lang="ru-RU" dirty="0" err="1"/>
              <a:t>фелинологов</a:t>
            </a:r>
            <a:r>
              <a:rPr lang="ru-RU" dirty="0"/>
              <a:t> просто всколыхнулся от появления домашних любимцев, которые внешне схожи с дикими собратьями. Речь идет о породе кошек </a:t>
            </a:r>
            <a:r>
              <a:rPr lang="ru-RU" b="1" dirty="0" err="1"/>
              <a:t>сококе</a:t>
            </a:r>
            <a:r>
              <a:rPr lang="ru-RU" dirty="0"/>
              <a:t> – это прекрасное домашнее животное, напоминающее гепарда в миниатюре.</a:t>
            </a:r>
          </a:p>
        </p:txBody>
      </p:sp>
    </p:spTree>
    <p:extLst>
      <p:ext uri="{BB962C8B-B14F-4D97-AF65-F5344CB8AC3E}">
        <p14:creationId xmlns:p14="http://schemas.microsoft.com/office/powerpoint/2010/main" val="33567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658"/>
            <a:ext cx="8064896" cy="6318702"/>
          </a:xfrm>
        </p:spPr>
      </p:pic>
    </p:spTree>
    <p:extLst>
      <p:ext uri="{BB962C8B-B14F-4D97-AF65-F5344CB8AC3E}">
        <p14:creationId xmlns:p14="http://schemas.microsoft.com/office/powerpoint/2010/main" val="5099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6000" b="0" dirty="0" err="1">
                <a:effectLst/>
              </a:rPr>
              <a:t>Чаузи</a:t>
            </a:r>
            <a:endParaRPr lang="ru-RU" sz="6000" b="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Чаузи</a:t>
            </a:r>
            <a:r>
              <a:rPr lang="ru-RU" dirty="0"/>
              <a:t> – это редкая порода кошек, в нашей стране разведением их никто не занимается. Даже в Америке заводчиков этой породы можно перечислить по пальцам. Селекционеры следят за тем, чтобы порода </a:t>
            </a:r>
            <a:r>
              <a:rPr lang="ru-RU" i="1" dirty="0" err="1"/>
              <a:t>чаузи</a:t>
            </a:r>
            <a:r>
              <a:rPr lang="ru-RU" dirty="0"/>
              <a:t> попадала только к профессиональным заводчикам. Объясняется это тем, что скрещивание этой породы разрешено только с обыкновенными короткошерстными и абиссинскими кошками.</a:t>
            </a:r>
          </a:p>
        </p:txBody>
      </p:sp>
    </p:spTree>
    <p:extLst>
      <p:ext uri="{BB962C8B-B14F-4D97-AF65-F5344CB8AC3E}">
        <p14:creationId xmlns:p14="http://schemas.microsoft.com/office/powerpoint/2010/main" val="19401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2" y="3118644"/>
            <a:ext cx="2276475" cy="1428750"/>
          </a:xfrm>
        </p:spPr>
      </p:pic>
    </p:spTree>
    <p:extLst>
      <p:ext uri="{BB962C8B-B14F-4D97-AF65-F5344CB8AC3E}">
        <p14:creationId xmlns:p14="http://schemas.microsoft.com/office/powerpoint/2010/main" val="17473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8000" b="0" dirty="0" err="1">
                <a:effectLst/>
              </a:rPr>
              <a:t>Пиксибоб</a:t>
            </a:r>
            <a:endParaRPr lang="ru-RU" sz="8000" b="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Порода </a:t>
            </a:r>
            <a:r>
              <a:rPr lang="ru-RU" b="1" dirty="0" err="1"/>
              <a:t>пиксибоб</a:t>
            </a:r>
            <a:r>
              <a:rPr lang="ru-RU" dirty="0"/>
              <a:t> была выведена относительно недавно и является молодой. Породу получили в результате селекции короткохвостых диких лесных котов и домашних кошек. Селекционеры хотели получить домашнюю кошку, внешне напоминающую североамериканскую рысь – и они смогли добиться этого.</a:t>
            </a:r>
          </a:p>
        </p:txBody>
      </p:sp>
    </p:spTree>
    <p:extLst>
      <p:ext uri="{BB962C8B-B14F-4D97-AF65-F5344CB8AC3E}">
        <p14:creationId xmlns:p14="http://schemas.microsoft.com/office/powerpoint/2010/main" val="1961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8" y="620688"/>
            <a:ext cx="8621496" cy="6048672"/>
          </a:xfrm>
        </p:spPr>
      </p:pic>
    </p:spTree>
    <p:extLst>
      <p:ext uri="{BB962C8B-B14F-4D97-AF65-F5344CB8AC3E}">
        <p14:creationId xmlns:p14="http://schemas.microsoft.com/office/powerpoint/2010/main" val="32965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0" dirty="0">
                <a:effectLst/>
              </a:rPr>
              <a:t>Эгейская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Эгейская кошка</a:t>
            </a:r>
            <a:r>
              <a:rPr lang="ru-RU" dirty="0"/>
              <a:t> родом с острова </a:t>
            </a:r>
            <a:r>
              <a:rPr lang="ru-RU" dirty="0" err="1"/>
              <a:t>Цикладис</a:t>
            </a:r>
            <a:r>
              <a:rPr lang="ru-RU" dirty="0"/>
              <a:t>, который находится в Греции. Греческие селекционеры начали работать над выводом этой породы около двадцати лет назад. Так как эта порода обрела популярность не так давно, и является представителем экспериментальных пород,</a:t>
            </a:r>
          </a:p>
        </p:txBody>
      </p:sp>
    </p:spTree>
    <p:extLst>
      <p:ext uri="{BB962C8B-B14F-4D97-AF65-F5344CB8AC3E}">
        <p14:creationId xmlns:p14="http://schemas.microsoft.com/office/powerpoint/2010/main" val="1970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" y="548680"/>
            <a:ext cx="8731489" cy="6120679"/>
          </a:xfrm>
        </p:spPr>
      </p:pic>
    </p:spTree>
    <p:extLst>
      <p:ext uri="{BB962C8B-B14F-4D97-AF65-F5344CB8AC3E}">
        <p14:creationId xmlns:p14="http://schemas.microsoft.com/office/powerpoint/2010/main" val="3278754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0" dirty="0">
                <a:effectLst/>
              </a:rPr>
              <a:t>Азиатская </a:t>
            </a:r>
            <a:r>
              <a:rPr lang="ru-RU" sz="8000" b="0" dirty="0" err="1">
                <a:effectLst/>
              </a:rPr>
              <a:t>табби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Азиатская группа кошек, в которую входят Азиатская ровного окраса (а также и Бомбейская кошка с черным окрасом), </a:t>
            </a:r>
            <a:r>
              <a:rPr lang="ru-RU" dirty="0" err="1"/>
              <a:t>Бурмилла</a:t>
            </a:r>
            <a:r>
              <a:rPr lang="ru-RU" dirty="0"/>
              <a:t>, Азиатская дымчатая, Тиффани и </a:t>
            </a:r>
            <a:r>
              <a:rPr lang="ru-RU" i="1" dirty="0"/>
              <a:t>Азиатская </a:t>
            </a:r>
            <a:r>
              <a:rPr lang="ru-RU" i="1" dirty="0" err="1"/>
              <a:t>табби</a:t>
            </a:r>
            <a:r>
              <a:rPr lang="ru-RU" dirty="0"/>
              <a:t>, является результатом скрещивания </a:t>
            </a:r>
            <a:r>
              <a:rPr lang="ru-RU" dirty="0" err="1"/>
              <a:t>бурманской</a:t>
            </a:r>
            <a:r>
              <a:rPr lang="ru-RU" dirty="0"/>
              <a:t> и персидской шиншиллы. Представители азиатской группы кошек могут быть как длинношерстными (например, Тиффани), так и короткошерстными. </a:t>
            </a:r>
          </a:p>
        </p:txBody>
      </p:sp>
    </p:spTree>
    <p:extLst>
      <p:ext uri="{BB962C8B-B14F-4D97-AF65-F5344CB8AC3E}">
        <p14:creationId xmlns:p14="http://schemas.microsoft.com/office/powerpoint/2010/main" val="724966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4684"/>
            <a:ext cx="5544616" cy="6156684"/>
          </a:xfrm>
        </p:spPr>
      </p:pic>
    </p:spTree>
    <p:extLst>
      <p:ext uri="{BB962C8B-B14F-4D97-AF65-F5344CB8AC3E}">
        <p14:creationId xmlns:p14="http://schemas.microsoft.com/office/powerpoint/2010/main" val="3019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36" y="764704"/>
            <a:ext cx="8291264" cy="358641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chemeClr val="bg1"/>
                </a:solidFill>
              </a:rPr>
              <a:t>Порода кошки — разряд классификации домашних кошек. Это относительно новое понятие. 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Двести лет назад его ещё не существовало.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Породистыми считаются кошки, обладающие определёнными чертами или свойствами, присущими одной из зарегистрированных пород.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0" y="620688"/>
            <a:ext cx="82758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0" y="1844824"/>
            <a:ext cx="82758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0" y="3212976"/>
            <a:ext cx="82758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Deflat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Экзотическая кошка</a:t>
            </a:r>
            <a:endParaRPr lang="ru-RU" sz="4400" cap="all" dirty="0">
              <a:ln w="0"/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09160"/>
          </a:xfrm>
        </p:spPr>
        <p:txBody>
          <a:bodyPr>
            <a:noAutofit/>
          </a:bodyPr>
          <a:lstStyle/>
          <a:p>
            <a:pPr algn="ctr"/>
            <a:r>
              <a:rPr lang="ru-RU" sz="2450" dirty="0" smtClean="0"/>
              <a:t>Экзотическая короткошерстная кошка (экзо, экзот) — искусственно выведенная порода короткошёрстных кошек.</a:t>
            </a:r>
          </a:p>
          <a:p>
            <a:pPr algn="ctr">
              <a:buNone/>
            </a:pPr>
            <a:r>
              <a:rPr lang="ru-RU" sz="2450" dirty="0" smtClean="0"/>
              <a:t>Портрет экзота - коренастая крепкая и в то же время компактная кошка с большой круглой головой, огромными круглыми выразительными глазами, выраженными щечками, впередсмотрящими небольшими ушами и коротким курносым носом. Экзотов иногда называют "персидской кошкой для ленивых" Шерсть - это основное отличие экзота от перса. Шерсть у экзота короткая, около двух сантиметров длиной, невероятно густая и плюшевая на ощупь. </a:t>
            </a:r>
            <a:endParaRPr lang="ru-RU" sz="245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4106166" cy="340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584">
            <a:off x="4616505" y="660849"/>
            <a:ext cx="3972147" cy="294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594928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290" y="2204864"/>
            <a:ext cx="2257710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Яванская кошка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Несмотря на свое название, эта кошка не является уроженкой Явы. Работая над созданием балтийской породы (сиамской полудлинношерстной), американские селекционеры попутно вывели и восточного типа кошку с полудлиной шерстью, названную ими яванской. Общий вид: Среднего размера, но более тяжелая по сравнению с сиамской. Тело стройное, изящное, удлиненной формы, но с хорошо развитой мускулатурой.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4500594" cy="348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63880" y="613792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</a:bodyPr>
          <a:lstStyle/>
          <a:p>
            <a:r>
              <a:rPr lang="ru-RU" dirty="0" smtClean="0"/>
              <a:t>Девон </a:t>
            </a:r>
            <a:r>
              <a:rPr lang="ru-RU" dirty="0" err="1" smtClean="0"/>
              <a:t>рекс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Выведена в Великобритании (Девоншир). Голова анфас представляет собой короткий клин</a:t>
            </a:r>
            <a:r>
              <a:rPr lang="ru-RU" dirty="0"/>
              <a:t>.</a:t>
            </a:r>
            <a:r>
              <a:rPr lang="ru-RU" dirty="0" smtClean="0"/>
              <a:t> Щеки закругленные с выделенными подушечками усов. Уши большие, очень низко поставленные, широкие у основания и закругленные на концах, покрыты очень мягкой тонкой шерстью, иногда без нее. Глаза крупные, несколько косо поставленные, овальные. Цвет их должен гармонировать с цветом шерсти. </a:t>
            </a: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5652818" cy="452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1539">
            <a:off x="465262" y="2965988"/>
            <a:ext cx="2520280" cy="377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84368" y="594928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206</TotalTime>
  <Words>525</Words>
  <Application>Microsoft Office PowerPoint</Application>
  <PresentationFormat>Экран (4:3)</PresentationFormat>
  <Paragraphs>35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Spring</vt:lpstr>
      <vt:lpstr>Презентация PowerPoint</vt:lpstr>
      <vt:lpstr>Цель:</vt:lpstr>
      <vt:lpstr> Порода кошки — разряд классификации домашних кошек. Это относительно новое понятие.  Двести лет назад его ещё не существовало.   Породистыми считаются кошки, обладающие определёнными чертами или свойствами, присущими одной из зарегистрированных пород.</vt:lpstr>
      <vt:lpstr>Экзотическая кошка</vt:lpstr>
      <vt:lpstr>Презентация PowerPoint</vt:lpstr>
      <vt:lpstr>Яванская кошка</vt:lpstr>
      <vt:lpstr>Презентация PowerPoint</vt:lpstr>
      <vt:lpstr>Девон рекс</vt:lpstr>
      <vt:lpstr>Презентация PowerPoint</vt:lpstr>
      <vt:lpstr>НИБЕЛУНГ</vt:lpstr>
      <vt:lpstr>Презентация PowerPoint</vt:lpstr>
      <vt:lpstr>петерболд</vt:lpstr>
      <vt:lpstr>Презентация PowerPoint</vt:lpstr>
      <vt:lpstr>ЯПОНСКИЙ БОБТЕЙЛ</vt:lpstr>
      <vt:lpstr>Презентация PowerPoint</vt:lpstr>
      <vt:lpstr>канаани </vt:lpstr>
      <vt:lpstr>Презентация PowerPoint</vt:lpstr>
      <vt:lpstr>Саванна </vt:lpstr>
      <vt:lpstr>Презентация PowerPoint</vt:lpstr>
      <vt:lpstr>Сококе </vt:lpstr>
      <vt:lpstr>Презентация PowerPoint</vt:lpstr>
      <vt:lpstr>Чаузи</vt:lpstr>
      <vt:lpstr>Презентация PowerPoint</vt:lpstr>
      <vt:lpstr>Пиксибоб</vt:lpstr>
      <vt:lpstr>Презентация PowerPoint</vt:lpstr>
      <vt:lpstr>Эгейская </vt:lpstr>
      <vt:lpstr>Презентация PowerPoint</vt:lpstr>
      <vt:lpstr>Азиатская табби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Омельченко</dc:creator>
  <cp:lastModifiedBy>1</cp:lastModifiedBy>
  <cp:revision>42</cp:revision>
  <dcterms:created xsi:type="dcterms:W3CDTF">2012-04-06T11:56:37Z</dcterms:created>
  <dcterms:modified xsi:type="dcterms:W3CDTF">2014-07-14T08:54:11Z</dcterms:modified>
</cp:coreProperties>
</file>