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55" d="100"/>
          <a:sy n="55" d="100"/>
        </p:scale>
        <p:origin x="-9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0513-3ACA-44FA-B15D-9953DFBBCAC6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57F38A-D05A-45BE-A9BC-0F94467EB2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0513-3ACA-44FA-B15D-9953DFBBCAC6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F38A-D05A-45BE-A9BC-0F94467EB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0513-3ACA-44FA-B15D-9953DFBBCAC6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F38A-D05A-45BE-A9BC-0F94467EB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0513-3ACA-44FA-B15D-9953DFBBCAC6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F38A-D05A-45BE-A9BC-0F94467EB2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0513-3ACA-44FA-B15D-9953DFBBCAC6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57F38A-D05A-45BE-A9BC-0F94467EB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0513-3ACA-44FA-B15D-9953DFBBCAC6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F38A-D05A-45BE-A9BC-0F94467EB2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0513-3ACA-44FA-B15D-9953DFBBCAC6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F38A-D05A-45BE-A9BC-0F94467EB2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0513-3ACA-44FA-B15D-9953DFBBCAC6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F38A-D05A-45BE-A9BC-0F94467EB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0513-3ACA-44FA-B15D-9953DFBBCAC6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F38A-D05A-45BE-A9BC-0F94467EB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0513-3ACA-44FA-B15D-9953DFBBCAC6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F38A-D05A-45BE-A9BC-0F94467EB2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0513-3ACA-44FA-B15D-9953DFBBCAC6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57F38A-D05A-45BE-A9BC-0F94467EB2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F70513-3ACA-44FA-B15D-9953DFBBCAC6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457F38A-D05A-45BE-A9BC-0F94467EB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88;&#1072;&#1073;&#1086;&#1090;&#1072;\fire2.wa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Не играй с огнем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Сбережем лес от пожара</a:t>
            </a:r>
            <a:endParaRPr lang="ru-RU" dirty="0"/>
          </a:p>
        </p:txBody>
      </p:sp>
      <p:pic>
        <p:nvPicPr>
          <p:cNvPr id="4" name="fire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67744" y="544522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Огонь – самый страшный враг леса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. В огне горит всё – деревья, животные, птицы, насекомые, черви и личинки. Многие животные не сгорают, а задыхаются в дыму.</a:t>
            </a:r>
            <a:endParaRPr lang="ru-RU" dirty="0"/>
          </a:p>
        </p:txBody>
      </p:sp>
      <p:pic>
        <p:nvPicPr>
          <p:cNvPr id="4" name="Рисунок 3" descr="1285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780928"/>
            <a:ext cx="4712072" cy="35340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Лесной дым считается очень едким и вредным не только для животных, но и для человека</a:t>
            </a:r>
          </a:p>
          <a:p>
            <a:endParaRPr lang="ru-RU" dirty="0"/>
          </a:p>
        </p:txBody>
      </p:sp>
      <p:pic>
        <p:nvPicPr>
          <p:cNvPr id="4" name="Рисунок 3" descr="489528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36912"/>
            <a:ext cx="3131441" cy="4032448"/>
          </a:xfrm>
          <a:prstGeom prst="rect">
            <a:avLst/>
          </a:prstGeom>
        </p:spPr>
      </p:pic>
      <p:pic>
        <p:nvPicPr>
          <p:cNvPr id="5" name="Рисунок 4" descr="851554_3_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2564904"/>
            <a:ext cx="4515594" cy="4176464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CAE5SFW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8496944" cy="5976664"/>
          </a:xfrm>
        </p:spPr>
      </p:pic>
      <p:sp>
        <p:nvSpPr>
          <p:cNvPr id="5" name="Прямоугольник 4"/>
          <p:cNvSpPr/>
          <p:nvPr/>
        </p:nvSpPr>
        <p:spPr>
          <a:xfrm>
            <a:off x="1475656" y="1124744"/>
            <a:ext cx="60486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. </a:t>
            </a:r>
            <a:r>
              <a:rPr lang="ru-RU" sz="3200" dirty="0">
                <a:solidFill>
                  <a:srgbClr val="FFFF00"/>
                </a:solidFill>
              </a:rPr>
              <a:t>Леса должны существовать ради того, чтобы существовал сам человек, ради сохранения великого богатства животного и растительного царства</a:t>
            </a:r>
            <a:r>
              <a:rPr lang="ru-RU" sz="32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CA4TKKRZ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9259355" cy="6669360"/>
          </a:xfrm>
        </p:spPr>
      </p:pic>
      <p:sp>
        <p:nvSpPr>
          <p:cNvPr id="5" name="Прямоугольник 4"/>
          <p:cNvSpPr/>
          <p:nvPr/>
        </p:nvSpPr>
        <p:spPr>
          <a:xfrm>
            <a:off x="1475656" y="1196752"/>
            <a:ext cx="6336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«</a:t>
            </a:r>
            <a:r>
              <a:rPr lang="ru-RU" sz="4000" dirty="0">
                <a:solidFill>
                  <a:schemeClr val="bg1"/>
                </a:solidFill>
              </a:rPr>
              <a:t>Леса – хранители вод», «Леса рождают реки», «Где лес – там и вода, где вода – там и жизнь»</a:t>
            </a:r>
            <a:r>
              <a:rPr lang="ru-RU" sz="4000" dirty="0"/>
              <a:t>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1037" y="260648"/>
            <a:ext cx="8743451" cy="6480720"/>
          </a:xfrm>
        </p:spPr>
      </p:pic>
      <p:sp>
        <p:nvSpPr>
          <p:cNvPr id="5" name="Прямоугольник 4"/>
          <p:cNvSpPr/>
          <p:nvPr/>
        </p:nvSpPr>
        <p:spPr>
          <a:xfrm>
            <a:off x="1043608" y="908720"/>
            <a:ext cx="70567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Потушить начинающийся лесной пожар – дело нетрудное. Самый доступный и простой способ остановки огня – захлёстывание кромки огня хвойными ветками. Для этого по горящей кромке бьют резкими ударами, сбивая пламя и сметая угли на выгоревшую площадь. Этот способ эффективен при тушении слабых низовых </a:t>
            </a:r>
            <a:r>
              <a:rPr lang="ru-RU" sz="2800" dirty="0">
                <a:solidFill>
                  <a:schemeClr val="bg1"/>
                </a:solidFill>
              </a:rPr>
              <a:t>. Если есть под рукой лопата, огонь можно потушить, закидав кромку пожаров грунтом. Небольшой огонь можно затоптать ногами или залить водой.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 В лесу запрещается: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931224" cy="4391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1.</a:t>
            </a:r>
            <a:r>
              <a:rPr lang="ru-RU" dirty="0" smtClean="0"/>
              <a:t> Бросать горящие спички, непогашенные окурки и вытряхивать пепел из курительных трубок (выработайте у себя привычку: не бросать использованную спичку, не переломив ее пальцами, ибо, не погасив спичку, ее нельзя сломать);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2.</a:t>
            </a:r>
            <a:r>
              <a:rPr lang="ru-RU" dirty="0" smtClean="0"/>
              <a:t> Оставлять на освещаемой солнцем поляне бутылки или осколки стекла;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>. Выжигать траву, а также стерню на полях;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>. Разводить костры;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5. </a:t>
            </a:r>
            <a:r>
              <a:rPr lang="ru-RU" dirty="0" smtClean="0"/>
              <a:t>Выезжать в лес на машинах без искрогасителя;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6. </a:t>
            </a:r>
            <a:r>
              <a:rPr lang="ru-RU" dirty="0" smtClean="0"/>
              <a:t>Употреблять при охоте пыжи из легковоспламеняющихся или тлеющих материалов;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7. </a:t>
            </a:r>
            <a:r>
              <a:rPr lang="ru-RU" dirty="0" smtClean="0"/>
              <a:t>Оставлять в лесу (кроме специально отведенных мест) промасленный или пропитанный бензином, керосином и иными горячими веществами обтирочный материал;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8. </a:t>
            </a:r>
            <a:r>
              <a:rPr lang="ru-RU" dirty="0" smtClean="0"/>
              <a:t>Заправлять топливом баки, работающих двигателей внутреннего сгорания, выводить для работы технику с неисправной системой питания двигателя, а также курить или пользоваться открытым огнем вблизи машин, заправляемых топливом.</a:t>
            </a:r>
            <a:br>
              <a:rPr lang="ru-RU" dirty="0" smtClean="0"/>
            </a:br>
            <a:r>
              <a:rPr lang="ru-RU" dirty="0" smtClean="0"/>
              <a:t>Если в лесу замечен пожар, обязанность каждого немедленно сообщить об этом работникам лесного хозяйства, в пожарную охрану – «01» или в милицию – «02».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62427_origina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49805" y="332656"/>
            <a:ext cx="7854643" cy="6264696"/>
          </a:xfrm>
        </p:spPr>
      </p:pic>
    </p:spTree>
  </p:cSld>
  <p:clrMapOvr>
    <a:masterClrMapping/>
  </p:clrMapOvr>
  <p:transition spd="slow" advClick="0" advTm="0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217</Words>
  <Application>Microsoft Office PowerPoint</Application>
  <PresentationFormat>Экран (4:3)</PresentationFormat>
  <Paragraphs>10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Сбережем лес от пожара</vt:lpstr>
      <vt:lpstr>Огонь – самый страшный враг леса</vt:lpstr>
      <vt:lpstr>Слайд 3</vt:lpstr>
      <vt:lpstr>Слайд 4</vt:lpstr>
      <vt:lpstr>Слайд 5</vt:lpstr>
      <vt:lpstr>Слайд 6</vt:lpstr>
      <vt:lpstr>     В лесу запрещается: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Сбережом лес от пожара</dc:title>
  <dc:creator>user</dc:creator>
  <cp:lastModifiedBy>user</cp:lastModifiedBy>
  <cp:revision>6</cp:revision>
  <dcterms:created xsi:type="dcterms:W3CDTF">2013-04-13T11:52:13Z</dcterms:created>
  <dcterms:modified xsi:type="dcterms:W3CDTF">2013-04-17T03:57:58Z</dcterms:modified>
</cp:coreProperties>
</file>