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1" r:id="rId4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52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99" y="1932405"/>
            <a:ext cx="6766153" cy="203646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7199" y="1862294"/>
            <a:ext cx="6766153" cy="16077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7199" y="3968865"/>
            <a:ext cx="6766153" cy="1473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2060" y="3169107"/>
            <a:ext cx="6760136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1860" y="3121967"/>
            <a:ext cx="6760336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1230" y="3291840"/>
            <a:ext cx="6760966" cy="6096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51230" y="6244740"/>
            <a:ext cx="6755130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1382" y="6200633"/>
            <a:ext cx="6754979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1383" y="6364299"/>
            <a:ext cx="6754978" cy="650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1524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58293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972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6952" y="364068"/>
            <a:ext cx="3518148" cy="7244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                              </a:t>
            </a:r>
            <a:r>
              <a:rPr lang="ru-RU" dirty="0" smtClean="0">
                <a:solidFill>
                  <a:srgbClr val="002060"/>
                </a:solidFill>
              </a:rPr>
              <a:t>фото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Documents\119___10\IMG_3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8" y="251520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cuments\119___10\IMG_3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29" y="3491880"/>
            <a:ext cx="2153478" cy="16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cuments\119___10\IMG_34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54" y="3563888"/>
            <a:ext cx="2153478" cy="16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cuments\119___10\IMG_34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83" y="6612296"/>
            <a:ext cx="2276872" cy="17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cuments\119___10\IMG_34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37" y="6422007"/>
            <a:ext cx="1626352" cy="21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4829" y="2291551"/>
            <a:ext cx="2523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Саша </a:t>
            </a:r>
            <a:r>
              <a:rPr lang="ru-RU" dirty="0" err="1" smtClean="0">
                <a:solidFill>
                  <a:srgbClr val="002060"/>
                </a:solidFill>
              </a:rPr>
              <a:t>Перепелицин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читает стихотворение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«Падает снег…»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9362" y="2153051"/>
            <a:ext cx="2523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Бурсин</a:t>
            </a:r>
            <a:r>
              <a:rPr lang="ru-RU" dirty="0" smtClean="0">
                <a:solidFill>
                  <a:srgbClr val="002060"/>
                </a:solidFill>
              </a:rPr>
              <a:t> Эдик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читает стихотворение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«Не то я </a:t>
            </a:r>
            <a:r>
              <a:rPr lang="ru-RU" dirty="0" smtClean="0">
                <a:solidFill>
                  <a:srgbClr val="002060"/>
                </a:solidFill>
              </a:rPr>
              <a:t>задумчивей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стал с годами»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736" y="5796136"/>
            <a:ext cx="453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Танцевальная группа кружится в вальсе…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33" name="Picture 9" descr="C:\Users\1\Documents\119___10\IMG_34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0" y="6422007"/>
            <a:ext cx="156617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4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ocuments\119___10\IMG_3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331640"/>
            <a:ext cx="2564904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4984" y="1691680"/>
            <a:ext cx="2818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Вокальная группа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исполняет песню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«До свидание, мальчики»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25" y="3707904"/>
            <a:ext cx="2426790" cy="182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4" y="6372201"/>
            <a:ext cx="259281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6929" y="4157028"/>
            <a:ext cx="2574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Даша </a:t>
            </a:r>
            <a:r>
              <a:rPr lang="ru-RU" dirty="0" err="1" smtClean="0">
                <a:solidFill>
                  <a:srgbClr val="002060"/>
                </a:solidFill>
              </a:rPr>
              <a:t>Каличак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читает стихотворение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«День победы»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7032" y="6948264"/>
            <a:ext cx="1999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Инсценировка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стихотворения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«Аптека счастья»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3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Литературная гостиная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Я буду видеть сердцем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64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88</TotalTime>
  <Words>61</Words>
  <Application>Microsoft Office PowerPoint</Application>
  <PresentationFormat>Экран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Справедливость</vt:lpstr>
      <vt:lpstr>                                фото</vt:lpstr>
      <vt:lpstr>Презентация PowerPoint</vt:lpstr>
      <vt:lpstr>Литературная гостиная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cp:lastPrinted>2014-03-24T09:27:25Z</cp:lastPrinted>
  <dcterms:created xsi:type="dcterms:W3CDTF">2013-12-16T04:59:07Z</dcterms:created>
  <dcterms:modified xsi:type="dcterms:W3CDTF">2014-03-24T09:28:26Z</dcterms:modified>
</cp:coreProperties>
</file>