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54" d="100"/>
          <a:sy n="54" d="100"/>
        </p:scale>
        <p:origin x="-36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259632" y="404664"/>
            <a:ext cx="7128792" cy="644893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          Рассказ о </a:t>
            </a:r>
            <a:r>
              <a:rPr lang="ru-RU" sz="4800" b="1" dirty="0" err="1" smtClean="0">
                <a:solidFill>
                  <a:srgbClr val="FF0000"/>
                </a:solidFill>
                <a:latin typeface="Monotype Corsiva" pitchFamily="66" charset="0"/>
              </a:rPr>
              <a:t>Лунтике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       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(Руководитель 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         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Нелепа Н.П. 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4класс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) 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МКОУ 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6000" b="1" dirty="0" err="1" smtClean="0">
                <a:solidFill>
                  <a:srgbClr val="FF0000"/>
                </a:solidFill>
                <a:latin typeface="Monotype Corsiva" pitchFamily="66" charset="0"/>
              </a:rPr>
              <a:t>Путинцевская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 ООШ»</a:t>
            </a:r>
            <a:endParaRPr lang="es-ES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pic>
        <p:nvPicPr>
          <p:cNvPr id="4" name="Picture 30" descr="C:\Documents and Settings\Андрей\Рабочий стол\15622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1976466" cy="220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9928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7336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Лунтик</a:t>
            </a:r>
            <a:r>
              <a:rPr lang="ru-RU" dirty="0" smtClean="0">
                <a:solidFill>
                  <a:schemeClr val="tx1"/>
                </a:solidFill>
              </a:rPr>
              <a:t> и его друзья в школе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Лунтик-маленький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смешной динозаврик, который повсюду находит приключения. Он отзывчив и не бросает друзей в беде. Ему стало  интересно, что такое пчелиная школа.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одел полосатый костюм дедушки Шера и отправился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занятия.Учительница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потеряла очки, поэтому приняла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Пчелёнка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учился на отлично и хвалился полученными знаниями. Но когда ученик нашёл в пыльце очки учительницы, она поняла,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Пчелёнок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не выгнала его потому, что видела,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нравится учиться.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Prentacii.com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тех пор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стал ходить в школу вместе со своими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друзьми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Вупсень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Пупсень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знали как правильно ввести себя на уроке, учительница объяснила, что на уроке нужно сидеть тихо, а если что-то хотите спросить- нужно поднять руку.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Вупсень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тянет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руку.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 что-то хочешь спросить,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Вупсень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Нет, просто проверяю, как работает система.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Все, конечно же рассмеялись. Следующий курьезный случай произошёл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Пупсенем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уроке  чтения. Учительница спрашивает: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прочитали сказку «Колобок?»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ёе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чё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читать надо было???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-Ну 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 я переписал!!! Вот такие друзья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 он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их очень любит.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79137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223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Diseño predeterminado</vt:lpstr>
      <vt:lpstr>          Рассказ о Лунтике.         (Руководитель             Нелепа Н.П.  4класс)   МКОУ   «Путинцевская ООШ»</vt:lpstr>
      <vt:lpstr>Слайд 2</vt:lpstr>
      <vt:lpstr>Лунтик и его друзья в школе</vt:lpstr>
      <vt:lpstr>Слайд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729</cp:revision>
  <dcterms:created xsi:type="dcterms:W3CDTF">2010-05-23T14:28:12Z</dcterms:created>
  <dcterms:modified xsi:type="dcterms:W3CDTF">2013-03-18T12:37:33Z</dcterms:modified>
</cp:coreProperties>
</file>