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Arial Unicode MS" pitchFamily="34" charset="-128"/>
                <a:cs typeface="Arial Unicode MS" pitchFamily="34" charset="-128"/>
              </a:rPr>
              <a:t>День Знаний - 2014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4338" name="Picture 2" descr="C:\Users\user\Pictures\40450339-b098-4390-a907-09b89e0af69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8496944" cy="50340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user\Pictures\40450339-b098-4390-a907-09b89e0af69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5229200" y="2943200"/>
            <a:ext cx="6858000" cy="971600"/>
          </a:xfrm>
          <a:prstGeom prst="rect">
            <a:avLst/>
          </a:prstGeom>
          <a:noFill/>
        </p:spPr>
      </p:pic>
      <p:pic>
        <p:nvPicPr>
          <p:cNvPr id="5" name="Picture 2" descr="C:\Users\user\Pictures\40450339-b098-4390-a907-09b89e0af6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2924944" y="2924944"/>
            <a:ext cx="6858000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Pictures\40450339-b098-4390-a907-09b89e0af69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88640"/>
            <a:ext cx="4896544" cy="6480720"/>
          </a:xfrm>
          <a:prstGeom prst="rect">
            <a:avLst/>
          </a:prstGeom>
          <a:noFill/>
        </p:spPr>
      </p:pic>
      <p:pic>
        <p:nvPicPr>
          <p:cNvPr id="5" name="Picture 2" descr="C:\Users\user\Pictures\40450339-b098-4390-a907-09b89e0af6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5760640" cy="6480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Pictures\40450339-b098-4390-a907-09b89e0af69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39"/>
            <a:ext cx="8784976" cy="655116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43608" y="692696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Вместе весело шагать…</a:t>
            </a:r>
            <a:endParaRPr lang="ru-RU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user\Pictures\40450339-b098-4390-a907-09b89e0af69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260648"/>
            <a:ext cx="9143999" cy="15571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</Words>
  <Application>Microsoft Office PowerPoint</Application>
  <PresentationFormat>Экран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День Знаний - 2014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2014-08-03T15:09:55Z</dcterms:created>
  <dcterms:modified xsi:type="dcterms:W3CDTF">2014-08-27T14:25:14Z</dcterms:modified>
</cp:coreProperties>
</file>