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2" r:id="rId3"/>
    <p:sldId id="257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63" r:id="rId16"/>
    <p:sldId id="258" r:id="rId17"/>
    <p:sldId id="259" r:id="rId18"/>
    <p:sldId id="260" r:id="rId19"/>
    <p:sldId id="261" r:id="rId20"/>
    <p:sldId id="26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CE6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BA02C3-3FEF-4C46-B9AB-417B6B42D3D3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DC3C89-D32A-4835-A29A-34FAE4C0915B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Синтаксические конструкции, осложняющие простое предложение</a:t>
          </a:r>
          <a:endParaRPr lang="ru-RU" dirty="0">
            <a:solidFill>
              <a:schemeClr val="tx1"/>
            </a:solidFill>
          </a:endParaRPr>
        </a:p>
      </dgm:t>
    </dgm:pt>
    <dgm:pt modelId="{6FA5D71B-D648-4010-90FB-79F311BE7034}" type="parTrans" cxnId="{B1947717-B149-4371-AA80-1118E5199D46}">
      <dgm:prSet/>
      <dgm:spPr/>
      <dgm:t>
        <a:bodyPr/>
        <a:lstStyle/>
        <a:p>
          <a:endParaRPr lang="ru-RU"/>
        </a:p>
      </dgm:t>
    </dgm:pt>
    <dgm:pt modelId="{1E2B0182-3691-4DE2-915C-75A7FAFAA287}" type="sibTrans" cxnId="{B1947717-B149-4371-AA80-1118E5199D46}">
      <dgm:prSet/>
      <dgm:spPr/>
      <dgm:t>
        <a:bodyPr/>
        <a:lstStyle/>
        <a:p>
          <a:endParaRPr lang="ru-RU"/>
        </a:p>
      </dgm:t>
    </dgm:pt>
    <dgm:pt modelId="{E1F989C6-C03F-49B8-9FA4-9A777DFD96DD}">
      <dgm:prSet phldrT="[Текст]"/>
      <dgm:spPr/>
      <dgm:t>
        <a:bodyPr/>
        <a:lstStyle/>
        <a:p>
          <a:pPr marL="0" indent="0">
            <a:tabLst>
              <a:tab pos="1622425" algn="l"/>
            </a:tabLst>
          </a:pPr>
          <a:r>
            <a:rPr lang="ru-RU" dirty="0" smtClean="0">
              <a:solidFill>
                <a:schemeClr val="tx1"/>
              </a:solidFill>
            </a:rPr>
            <a:t>Однородные члены</a:t>
          </a:r>
          <a:endParaRPr lang="ru-RU" dirty="0">
            <a:solidFill>
              <a:schemeClr val="tx1"/>
            </a:solidFill>
          </a:endParaRPr>
        </a:p>
      </dgm:t>
    </dgm:pt>
    <dgm:pt modelId="{414B46ED-7D10-4C31-9861-67225519E0AA}" type="parTrans" cxnId="{C1ADC050-37A3-43DA-9143-62F0809AB39B}">
      <dgm:prSet/>
      <dgm:spPr/>
      <dgm:t>
        <a:bodyPr/>
        <a:lstStyle/>
        <a:p>
          <a:endParaRPr lang="ru-RU"/>
        </a:p>
      </dgm:t>
    </dgm:pt>
    <dgm:pt modelId="{6FB60F34-7449-46D6-B642-D325B0B7E124}" type="sibTrans" cxnId="{C1ADC050-37A3-43DA-9143-62F0809AB39B}">
      <dgm:prSet/>
      <dgm:spPr/>
      <dgm:t>
        <a:bodyPr/>
        <a:lstStyle/>
        <a:p>
          <a:endParaRPr lang="ru-RU"/>
        </a:p>
      </dgm:t>
    </dgm:pt>
    <dgm:pt modelId="{0E3F0529-F9D1-48F9-ACDC-110B38C235A6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Вводные слова</a:t>
          </a:r>
          <a:endParaRPr lang="ru-RU" dirty="0">
            <a:solidFill>
              <a:schemeClr val="tx1"/>
            </a:solidFill>
          </a:endParaRPr>
        </a:p>
      </dgm:t>
    </dgm:pt>
    <dgm:pt modelId="{02418BE5-7906-4284-97C2-BFB14B51AF12}" type="parTrans" cxnId="{FAE9DFDB-C36B-4B8A-A293-048A00A4F0A6}">
      <dgm:prSet/>
      <dgm:spPr/>
      <dgm:t>
        <a:bodyPr/>
        <a:lstStyle/>
        <a:p>
          <a:endParaRPr lang="ru-RU"/>
        </a:p>
      </dgm:t>
    </dgm:pt>
    <dgm:pt modelId="{6051845F-20E8-429B-9026-8327999D477A}" type="sibTrans" cxnId="{FAE9DFDB-C36B-4B8A-A293-048A00A4F0A6}">
      <dgm:prSet/>
      <dgm:spPr/>
      <dgm:t>
        <a:bodyPr/>
        <a:lstStyle/>
        <a:p>
          <a:endParaRPr lang="ru-RU"/>
        </a:p>
      </dgm:t>
    </dgm:pt>
    <dgm:pt modelId="{4AE0829E-E7AD-4C27-AC5A-082F45CFAEFB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Сравнительные обороты</a:t>
          </a:r>
          <a:endParaRPr lang="ru-RU" dirty="0">
            <a:solidFill>
              <a:schemeClr val="tx1"/>
            </a:solidFill>
          </a:endParaRPr>
        </a:p>
      </dgm:t>
    </dgm:pt>
    <dgm:pt modelId="{43350E0D-BDC0-4156-8932-F74C2EC745F1}" type="parTrans" cxnId="{CA20FA26-A43A-40F1-A804-FF24393E716E}">
      <dgm:prSet/>
      <dgm:spPr/>
      <dgm:t>
        <a:bodyPr/>
        <a:lstStyle/>
        <a:p>
          <a:endParaRPr lang="ru-RU"/>
        </a:p>
      </dgm:t>
    </dgm:pt>
    <dgm:pt modelId="{58128760-3A11-4060-9C5B-0121944CFABF}" type="sibTrans" cxnId="{CA20FA26-A43A-40F1-A804-FF24393E716E}">
      <dgm:prSet/>
      <dgm:spPr/>
      <dgm:t>
        <a:bodyPr/>
        <a:lstStyle/>
        <a:p>
          <a:endParaRPr lang="ru-RU"/>
        </a:p>
      </dgm:t>
    </dgm:pt>
    <dgm:pt modelId="{EC1B8E3A-A112-4E72-8EDC-9B57BB30E7F9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Обособленные члены</a:t>
          </a:r>
          <a:endParaRPr lang="ru-RU" sz="1800" dirty="0">
            <a:solidFill>
              <a:schemeClr val="tx1"/>
            </a:solidFill>
          </a:endParaRPr>
        </a:p>
      </dgm:t>
    </dgm:pt>
    <dgm:pt modelId="{226085E9-2143-4911-94B4-53B0A7D60F63}" type="parTrans" cxnId="{B395F195-02A3-4357-8CAD-DD7C2A386D1B}">
      <dgm:prSet/>
      <dgm:spPr/>
      <dgm:t>
        <a:bodyPr/>
        <a:lstStyle/>
        <a:p>
          <a:endParaRPr lang="ru-RU"/>
        </a:p>
      </dgm:t>
    </dgm:pt>
    <dgm:pt modelId="{305ECE90-F2AE-45FF-B246-F1DD52051D2F}" type="sibTrans" cxnId="{B395F195-02A3-4357-8CAD-DD7C2A386D1B}">
      <dgm:prSet/>
      <dgm:spPr/>
      <dgm:t>
        <a:bodyPr/>
        <a:lstStyle/>
        <a:p>
          <a:endParaRPr lang="ru-RU"/>
        </a:p>
      </dgm:t>
    </dgm:pt>
    <dgm:pt modelId="{F051E156-4CB5-4664-925D-B4E195582D66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Обращения</a:t>
          </a:r>
          <a:endParaRPr lang="ru-RU" dirty="0">
            <a:solidFill>
              <a:schemeClr val="tx1"/>
            </a:solidFill>
          </a:endParaRPr>
        </a:p>
      </dgm:t>
    </dgm:pt>
    <dgm:pt modelId="{8C9E2218-2FCE-4AC3-B53E-28B31150CA8D}" type="parTrans" cxnId="{2920C024-65C9-47F4-9FF9-B43662C9166D}">
      <dgm:prSet/>
      <dgm:spPr/>
      <dgm:t>
        <a:bodyPr/>
        <a:lstStyle/>
        <a:p>
          <a:endParaRPr lang="ru-RU"/>
        </a:p>
      </dgm:t>
    </dgm:pt>
    <dgm:pt modelId="{84DF1CB1-7EA3-437E-927D-BD4FB20B9C03}" type="sibTrans" cxnId="{2920C024-65C9-47F4-9FF9-B43662C9166D}">
      <dgm:prSet/>
      <dgm:spPr/>
      <dgm:t>
        <a:bodyPr/>
        <a:lstStyle/>
        <a:p>
          <a:endParaRPr lang="ru-RU"/>
        </a:p>
      </dgm:t>
    </dgm:pt>
    <dgm:pt modelId="{EF073A7C-4AA4-4BC5-9E98-5EAD69A95DF9}" type="pres">
      <dgm:prSet presAssocID="{9BBA02C3-3FEF-4C46-B9AB-417B6B42D3D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327DBD-F233-4823-862F-A81104CB483C}" type="pres">
      <dgm:prSet presAssocID="{34DC3C89-D32A-4835-A29A-34FAE4C0915B}" presName="centerShape" presStyleLbl="node0" presStyleIdx="0" presStyleCnt="1" custScaleX="192100" custScaleY="155042" custLinFactNeighborX="427" custLinFactNeighborY="3635"/>
      <dgm:spPr/>
      <dgm:t>
        <a:bodyPr/>
        <a:lstStyle/>
        <a:p>
          <a:endParaRPr lang="ru-RU"/>
        </a:p>
      </dgm:t>
    </dgm:pt>
    <dgm:pt modelId="{E7C7BED3-6278-432B-8738-7EA02A84BAB4}" type="pres">
      <dgm:prSet presAssocID="{414B46ED-7D10-4C31-9861-67225519E0AA}" presName="parTrans" presStyleLbl="sibTrans2D1" presStyleIdx="0" presStyleCnt="5"/>
      <dgm:spPr/>
      <dgm:t>
        <a:bodyPr/>
        <a:lstStyle/>
        <a:p>
          <a:endParaRPr lang="ru-RU"/>
        </a:p>
      </dgm:t>
    </dgm:pt>
    <dgm:pt modelId="{392938B1-F090-4E7C-894D-975C81A5F06E}" type="pres">
      <dgm:prSet presAssocID="{414B46ED-7D10-4C31-9861-67225519E0AA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2B3777FB-2B36-47E8-91F1-192B0E8AC4CC}" type="pres">
      <dgm:prSet presAssocID="{E1F989C6-C03F-49B8-9FA4-9A777DFD96DD}" presName="node" presStyleLbl="node1" presStyleIdx="0" presStyleCnt="5" custScaleX="155358" custRadScaleRad="110231" custRadScaleInc="-23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A8E08D-30A4-47AA-A0D7-E8A76243FBA7}" type="pres">
      <dgm:prSet presAssocID="{8C9E2218-2FCE-4AC3-B53E-28B31150CA8D}" presName="parTrans" presStyleLbl="sibTrans2D1" presStyleIdx="1" presStyleCnt="5"/>
      <dgm:spPr/>
      <dgm:t>
        <a:bodyPr/>
        <a:lstStyle/>
        <a:p>
          <a:endParaRPr lang="ru-RU"/>
        </a:p>
      </dgm:t>
    </dgm:pt>
    <dgm:pt modelId="{DBB43FD1-21CF-4CE8-B2DA-F9884E697962}" type="pres">
      <dgm:prSet presAssocID="{8C9E2218-2FCE-4AC3-B53E-28B31150CA8D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CCC114F2-C80E-44EB-BE02-F1EAEFA73EE7}" type="pres">
      <dgm:prSet presAssocID="{F051E156-4CB5-4664-925D-B4E195582D66}" presName="node" presStyleLbl="node1" presStyleIdx="1" presStyleCnt="5" custScaleX="168860" custRadScaleRad="141088" custRadScaleInc="-70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732AD6-15C5-43CA-AF8B-FD82DD6BCBBE}" type="pres">
      <dgm:prSet presAssocID="{02418BE5-7906-4284-97C2-BFB14B51AF12}" presName="parTrans" presStyleLbl="sibTrans2D1" presStyleIdx="2" presStyleCnt="5"/>
      <dgm:spPr/>
      <dgm:t>
        <a:bodyPr/>
        <a:lstStyle/>
        <a:p>
          <a:endParaRPr lang="ru-RU"/>
        </a:p>
      </dgm:t>
    </dgm:pt>
    <dgm:pt modelId="{2FD39615-9FA1-4D3D-8AB2-6852E8DE41A8}" type="pres">
      <dgm:prSet presAssocID="{02418BE5-7906-4284-97C2-BFB14B51AF12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B2AEADE3-C707-4E78-95DE-0D568CDA0DCB}" type="pres">
      <dgm:prSet presAssocID="{0E3F0529-F9D1-48F9-ACDC-110B38C235A6}" presName="node" presStyleLbl="node1" presStyleIdx="2" presStyleCnt="5" custScaleX="200008" custRadScaleRad="146091" custRadScaleInc="-550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77F539-0D1F-4675-932F-47374B7BA4C5}" type="pres">
      <dgm:prSet presAssocID="{43350E0D-BDC0-4156-8932-F74C2EC745F1}" presName="parTrans" presStyleLbl="sibTrans2D1" presStyleIdx="3" presStyleCnt="5"/>
      <dgm:spPr/>
      <dgm:t>
        <a:bodyPr/>
        <a:lstStyle/>
        <a:p>
          <a:endParaRPr lang="ru-RU"/>
        </a:p>
      </dgm:t>
    </dgm:pt>
    <dgm:pt modelId="{CC4571F3-8764-42E9-96D4-903B2E1A3676}" type="pres">
      <dgm:prSet presAssocID="{43350E0D-BDC0-4156-8932-F74C2EC745F1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C96FD04F-EFAA-4534-A758-47A30387006D}" type="pres">
      <dgm:prSet presAssocID="{4AE0829E-E7AD-4C27-AC5A-082F45CFAEFB}" presName="node" presStyleLbl="node1" presStyleIdx="3" presStyleCnt="5" custScaleX="200440" custRadScaleRad="155522" custRadScaleInc="614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4E1320-AB1E-4290-89D8-78B6E345BBFF}" type="pres">
      <dgm:prSet presAssocID="{226085E9-2143-4911-94B4-53B0A7D60F63}" presName="parTrans" presStyleLbl="sibTrans2D1" presStyleIdx="4" presStyleCnt="5"/>
      <dgm:spPr/>
      <dgm:t>
        <a:bodyPr/>
        <a:lstStyle/>
        <a:p>
          <a:endParaRPr lang="ru-RU"/>
        </a:p>
      </dgm:t>
    </dgm:pt>
    <dgm:pt modelId="{FD1F0AEB-2D8D-4C95-ADF0-3B552AFE5C6F}" type="pres">
      <dgm:prSet presAssocID="{226085E9-2143-4911-94B4-53B0A7D60F63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9C9DF60D-367A-4439-8F48-7280D9D53B67}" type="pres">
      <dgm:prSet presAssocID="{EC1B8E3A-A112-4E72-8EDC-9B57BB30E7F9}" presName="node" presStyleLbl="node1" presStyleIdx="4" presStyleCnt="5" custScaleX="162022" custRadScaleRad="142378" custRadScaleInc="64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33BB97-C352-44E1-BF2B-95492FC9A0FC}" type="presOf" srcId="{226085E9-2143-4911-94B4-53B0A7D60F63}" destId="{FD1F0AEB-2D8D-4C95-ADF0-3B552AFE5C6F}" srcOrd="1" destOrd="0" presId="urn:microsoft.com/office/officeart/2005/8/layout/radial5"/>
    <dgm:cxn modelId="{656C8385-B189-44B3-B8E3-B556E2BB69D0}" type="presOf" srcId="{0E3F0529-F9D1-48F9-ACDC-110B38C235A6}" destId="{B2AEADE3-C707-4E78-95DE-0D568CDA0DCB}" srcOrd="0" destOrd="0" presId="urn:microsoft.com/office/officeart/2005/8/layout/radial5"/>
    <dgm:cxn modelId="{C1ADC050-37A3-43DA-9143-62F0809AB39B}" srcId="{34DC3C89-D32A-4835-A29A-34FAE4C0915B}" destId="{E1F989C6-C03F-49B8-9FA4-9A777DFD96DD}" srcOrd="0" destOrd="0" parTransId="{414B46ED-7D10-4C31-9861-67225519E0AA}" sibTransId="{6FB60F34-7449-46D6-B642-D325B0B7E124}"/>
    <dgm:cxn modelId="{9B7C7308-896F-4CF4-B718-ECBCB8471166}" type="presOf" srcId="{414B46ED-7D10-4C31-9861-67225519E0AA}" destId="{E7C7BED3-6278-432B-8738-7EA02A84BAB4}" srcOrd="0" destOrd="0" presId="urn:microsoft.com/office/officeart/2005/8/layout/radial5"/>
    <dgm:cxn modelId="{AD95472C-61AC-42D1-B9E2-02800E213F8D}" type="presOf" srcId="{E1F989C6-C03F-49B8-9FA4-9A777DFD96DD}" destId="{2B3777FB-2B36-47E8-91F1-192B0E8AC4CC}" srcOrd="0" destOrd="0" presId="urn:microsoft.com/office/officeart/2005/8/layout/radial5"/>
    <dgm:cxn modelId="{7E904C39-DEBC-4AB3-872A-91309A0F5FED}" type="presOf" srcId="{226085E9-2143-4911-94B4-53B0A7D60F63}" destId="{8B4E1320-AB1E-4290-89D8-78B6E345BBFF}" srcOrd="0" destOrd="0" presId="urn:microsoft.com/office/officeart/2005/8/layout/radial5"/>
    <dgm:cxn modelId="{CC197D11-F5D2-4E18-B82D-47CE80AC3B22}" type="presOf" srcId="{02418BE5-7906-4284-97C2-BFB14B51AF12}" destId="{2A732AD6-15C5-43CA-AF8B-FD82DD6BCBBE}" srcOrd="0" destOrd="0" presId="urn:microsoft.com/office/officeart/2005/8/layout/radial5"/>
    <dgm:cxn modelId="{9118759D-8129-46A4-863F-C96C5AF1484E}" type="presOf" srcId="{43350E0D-BDC0-4156-8932-F74C2EC745F1}" destId="{D277F539-0D1F-4675-932F-47374B7BA4C5}" srcOrd="0" destOrd="0" presId="urn:microsoft.com/office/officeart/2005/8/layout/radial5"/>
    <dgm:cxn modelId="{663967E3-0879-40FE-99AD-D95A2531B9E1}" type="presOf" srcId="{02418BE5-7906-4284-97C2-BFB14B51AF12}" destId="{2FD39615-9FA1-4D3D-8AB2-6852E8DE41A8}" srcOrd="1" destOrd="0" presId="urn:microsoft.com/office/officeart/2005/8/layout/radial5"/>
    <dgm:cxn modelId="{BCCEDFB3-8B6B-49FE-96D8-4B281A095215}" type="presOf" srcId="{43350E0D-BDC0-4156-8932-F74C2EC745F1}" destId="{CC4571F3-8764-42E9-96D4-903B2E1A3676}" srcOrd="1" destOrd="0" presId="urn:microsoft.com/office/officeart/2005/8/layout/radial5"/>
    <dgm:cxn modelId="{FAE9DFDB-C36B-4B8A-A293-048A00A4F0A6}" srcId="{34DC3C89-D32A-4835-A29A-34FAE4C0915B}" destId="{0E3F0529-F9D1-48F9-ACDC-110B38C235A6}" srcOrd="2" destOrd="0" parTransId="{02418BE5-7906-4284-97C2-BFB14B51AF12}" sibTransId="{6051845F-20E8-429B-9026-8327999D477A}"/>
    <dgm:cxn modelId="{0F95DD8C-6823-4C8F-A8DE-D13304F00324}" type="presOf" srcId="{EC1B8E3A-A112-4E72-8EDC-9B57BB30E7F9}" destId="{9C9DF60D-367A-4439-8F48-7280D9D53B67}" srcOrd="0" destOrd="0" presId="urn:microsoft.com/office/officeart/2005/8/layout/radial5"/>
    <dgm:cxn modelId="{B1947717-B149-4371-AA80-1118E5199D46}" srcId="{9BBA02C3-3FEF-4C46-B9AB-417B6B42D3D3}" destId="{34DC3C89-D32A-4835-A29A-34FAE4C0915B}" srcOrd="0" destOrd="0" parTransId="{6FA5D71B-D648-4010-90FB-79F311BE7034}" sibTransId="{1E2B0182-3691-4DE2-915C-75A7FAFAA287}"/>
    <dgm:cxn modelId="{B395F195-02A3-4357-8CAD-DD7C2A386D1B}" srcId="{34DC3C89-D32A-4835-A29A-34FAE4C0915B}" destId="{EC1B8E3A-A112-4E72-8EDC-9B57BB30E7F9}" srcOrd="4" destOrd="0" parTransId="{226085E9-2143-4911-94B4-53B0A7D60F63}" sibTransId="{305ECE90-F2AE-45FF-B246-F1DD52051D2F}"/>
    <dgm:cxn modelId="{F53D8524-6F24-4A7C-840D-0333E6C54F9F}" type="presOf" srcId="{8C9E2218-2FCE-4AC3-B53E-28B31150CA8D}" destId="{DBB43FD1-21CF-4CE8-B2DA-F9884E697962}" srcOrd="1" destOrd="0" presId="urn:microsoft.com/office/officeart/2005/8/layout/radial5"/>
    <dgm:cxn modelId="{2920C024-65C9-47F4-9FF9-B43662C9166D}" srcId="{34DC3C89-D32A-4835-A29A-34FAE4C0915B}" destId="{F051E156-4CB5-4664-925D-B4E195582D66}" srcOrd="1" destOrd="0" parTransId="{8C9E2218-2FCE-4AC3-B53E-28B31150CA8D}" sibTransId="{84DF1CB1-7EA3-437E-927D-BD4FB20B9C03}"/>
    <dgm:cxn modelId="{BC04F61B-4477-4D78-BC81-8313FB092DE4}" type="presOf" srcId="{414B46ED-7D10-4C31-9861-67225519E0AA}" destId="{392938B1-F090-4E7C-894D-975C81A5F06E}" srcOrd="1" destOrd="0" presId="urn:microsoft.com/office/officeart/2005/8/layout/radial5"/>
    <dgm:cxn modelId="{CA20FA26-A43A-40F1-A804-FF24393E716E}" srcId="{34DC3C89-D32A-4835-A29A-34FAE4C0915B}" destId="{4AE0829E-E7AD-4C27-AC5A-082F45CFAEFB}" srcOrd="3" destOrd="0" parTransId="{43350E0D-BDC0-4156-8932-F74C2EC745F1}" sibTransId="{58128760-3A11-4060-9C5B-0121944CFABF}"/>
    <dgm:cxn modelId="{1417044F-E997-4DBA-A37D-308A16FAD76D}" type="presOf" srcId="{8C9E2218-2FCE-4AC3-B53E-28B31150CA8D}" destId="{72A8E08D-30A4-47AA-A0D7-E8A76243FBA7}" srcOrd="0" destOrd="0" presId="urn:microsoft.com/office/officeart/2005/8/layout/radial5"/>
    <dgm:cxn modelId="{BCC83E16-7568-4C8E-AE59-4442A3CAA38E}" type="presOf" srcId="{4AE0829E-E7AD-4C27-AC5A-082F45CFAEFB}" destId="{C96FD04F-EFAA-4534-A758-47A30387006D}" srcOrd="0" destOrd="0" presId="urn:microsoft.com/office/officeart/2005/8/layout/radial5"/>
    <dgm:cxn modelId="{79890185-4D43-4551-AC72-092BA3BBFE89}" type="presOf" srcId="{9BBA02C3-3FEF-4C46-B9AB-417B6B42D3D3}" destId="{EF073A7C-4AA4-4BC5-9E98-5EAD69A95DF9}" srcOrd="0" destOrd="0" presId="urn:microsoft.com/office/officeart/2005/8/layout/radial5"/>
    <dgm:cxn modelId="{6611EAE3-6C79-442D-B3C2-B0CFECC946E2}" type="presOf" srcId="{34DC3C89-D32A-4835-A29A-34FAE4C0915B}" destId="{F2327DBD-F233-4823-862F-A81104CB483C}" srcOrd="0" destOrd="0" presId="urn:microsoft.com/office/officeart/2005/8/layout/radial5"/>
    <dgm:cxn modelId="{03E085F4-1379-4A92-B95D-279EAA710B78}" type="presOf" srcId="{F051E156-4CB5-4664-925D-B4E195582D66}" destId="{CCC114F2-C80E-44EB-BE02-F1EAEFA73EE7}" srcOrd="0" destOrd="0" presId="urn:microsoft.com/office/officeart/2005/8/layout/radial5"/>
    <dgm:cxn modelId="{C70F8D73-12A4-446F-B96B-14C6D352381F}" type="presParOf" srcId="{EF073A7C-4AA4-4BC5-9E98-5EAD69A95DF9}" destId="{F2327DBD-F233-4823-862F-A81104CB483C}" srcOrd="0" destOrd="0" presId="urn:microsoft.com/office/officeart/2005/8/layout/radial5"/>
    <dgm:cxn modelId="{40A797D8-D33B-4F6A-9F7A-53FACE789DE4}" type="presParOf" srcId="{EF073A7C-4AA4-4BC5-9E98-5EAD69A95DF9}" destId="{E7C7BED3-6278-432B-8738-7EA02A84BAB4}" srcOrd="1" destOrd="0" presId="urn:microsoft.com/office/officeart/2005/8/layout/radial5"/>
    <dgm:cxn modelId="{4594D667-35C9-43F2-A156-9C6F7B87F581}" type="presParOf" srcId="{E7C7BED3-6278-432B-8738-7EA02A84BAB4}" destId="{392938B1-F090-4E7C-894D-975C81A5F06E}" srcOrd="0" destOrd="0" presId="urn:microsoft.com/office/officeart/2005/8/layout/radial5"/>
    <dgm:cxn modelId="{9E9C6F02-29E8-4D12-A794-64B31A616A78}" type="presParOf" srcId="{EF073A7C-4AA4-4BC5-9E98-5EAD69A95DF9}" destId="{2B3777FB-2B36-47E8-91F1-192B0E8AC4CC}" srcOrd="2" destOrd="0" presId="urn:microsoft.com/office/officeart/2005/8/layout/radial5"/>
    <dgm:cxn modelId="{868CFB52-6E60-4EA3-9773-3EB52E862C31}" type="presParOf" srcId="{EF073A7C-4AA4-4BC5-9E98-5EAD69A95DF9}" destId="{72A8E08D-30A4-47AA-A0D7-E8A76243FBA7}" srcOrd="3" destOrd="0" presId="urn:microsoft.com/office/officeart/2005/8/layout/radial5"/>
    <dgm:cxn modelId="{2F68426C-611B-4BCE-B388-D451BD2741D9}" type="presParOf" srcId="{72A8E08D-30A4-47AA-A0D7-E8A76243FBA7}" destId="{DBB43FD1-21CF-4CE8-B2DA-F9884E697962}" srcOrd="0" destOrd="0" presId="urn:microsoft.com/office/officeart/2005/8/layout/radial5"/>
    <dgm:cxn modelId="{B92A7D6A-A33E-4917-B41C-B9889C2A3D9C}" type="presParOf" srcId="{EF073A7C-4AA4-4BC5-9E98-5EAD69A95DF9}" destId="{CCC114F2-C80E-44EB-BE02-F1EAEFA73EE7}" srcOrd="4" destOrd="0" presId="urn:microsoft.com/office/officeart/2005/8/layout/radial5"/>
    <dgm:cxn modelId="{371B0698-8D9D-4830-A65F-9FCF07102058}" type="presParOf" srcId="{EF073A7C-4AA4-4BC5-9E98-5EAD69A95DF9}" destId="{2A732AD6-15C5-43CA-AF8B-FD82DD6BCBBE}" srcOrd="5" destOrd="0" presId="urn:microsoft.com/office/officeart/2005/8/layout/radial5"/>
    <dgm:cxn modelId="{7AC41289-7CD6-4B1A-8DA6-E72BA7DABE03}" type="presParOf" srcId="{2A732AD6-15C5-43CA-AF8B-FD82DD6BCBBE}" destId="{2FD39615-9FA1-4D3D-8AB2-6852E8DE41A8}" srcOrd="0" destOrd="0" presId="urn:microsoft.com/office/officeart/2005/8/layout/radial5"/>
    <dgm:cxn modelId="{7941B95B-D596-4E05-97E0-9439F68E1B21}" type="presParOf" srcId="{EF073A7C-4AA4-4BC5-9E98-5EAD69A95DF9}" destId="{B2AEADE3-C707-4E78-95DE-0D568CDA0DCB}" srcOrd="6" destOrd="0" presId="urn:microsoft.com/office/officeart/2005/8/layout/radial5"/>
    <dgm:cxn modelId="{E7F97018-0AF5-435B-B2DA-74DD0C3EF54F}" type="presParOf" srcId="{EF073A7C-4AA4-4BC5-9E98-5EAD69A95DF9}" destId="{D277F539-0D1F-4675-932F-47374B7BA4C5}" srcOrd="7" destOrd="0" presId="urn:microsoft.com/office/officeart/2005/8/layout/radial5"/>
    <dgm:cxn modelId="{4FB1FF14-F5B2-41A0-BFBD-9822561AF4D8}" type="presParOf" srcId="{D277F539-0D1F-4675-932F-47374B7BA4C5}" destId="{CC4571F3-8764-42E9-96D4-903B2E1A3676}" srcOrd="0" destOrd="0" presId="urn:microsoft.com/office/officeart/2005/8/layout/radial5"/>
    <dgm:cxn modelId="{07F0534A-A0D6-41BB-B9B6-C58D54B314FD}" type="presParOf" srcId="{EF073A7C-4AA4-4BC5-9E98-5EAD69A95DF9}" destId="{C96FD04F-EFAA-4534-A758-47A30387006D}" srcOrd="8" destOrd="0" presId="urn:microsoft.com/office/officeart/2005/8/layout/radial5"/>
    <dgm:cxn modelId="{3846F25F-196F-472E-BCD8-A33834FD745C}" type="presParOf" srcId="{EF073A7C-4AA4-4BC5-9E98-5EAD69A95DF9}" destId="{8B4E1320-AB1E-4290-89D8-78B6E345BBFF}" srcOrd="9" destOrd="0" presId="urn:microsoft.com/office/officeart/2005/8/layout/radial5"/>
    <dgm:cxn modelId="{450C54E0-ED28-4104-9D6F-797388D9CB4A}" type="presParOf" srcId="{8B4E1320-AB1E-4290-89D8-78B6E345BBFF}" destId="{FD1F0AEB-2D8D-4C95-ADF0-3B552AFE5C6F}" srcOrd="0" destOrd="0" presId="urn:microsoft.com/office/officeart/2005/8/layout/radial5"/>
    <dgm:cxn modelId="{40365C24-6041-4BB2-91F8-50EB74372BCD}" type="presParOf" srcId="{EF073A7C-4AA4-4BC5-9E98-5EAD69A95DF9}" destId="{9C9DF60D-367A-4439-8F48-7280D9D53B67}" srcOrd="10" destOrd="0" presId="urn:microsoft.com/office/officeart/2005/8/layout/radial5"/>
  </dgm:cxnLst>
  <dgm:bg/>
  <dgm:whole/>
  <dgm:extLst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0F08-B76B-4A57-BC29-C1AAA10A8D07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99E19A8-29CA-4C4F-AFB3-8A4D3AD33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0F08-B76B-4A57-BC29-C1AAA10A8D07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E19A8-29CA-4C4F-AFB3-8A4D3AD33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0F08-B76B-4A57-BC29-C1AAA10A8D07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E19A8-29CA-4C4F-AFB3-8A4D3AD33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3C12C-6782-4AB6-95F5-A2EBF8EAF5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000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0F08-B76B-4A57-BC29-C1AAA10A8D07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99E19A8-29CA-4C4F-AFB3-8A4D3AD33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0F08-B76B-4A57-BC29-C1AAA10A8D07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E19A8-29CA-4C4F-AFB3-8A4D3AD332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0F08-B76B-4A57-BC29-C1AAA10A8D07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E19A8-29CA-4C4F-AFB3-8A4D3AD33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0F08-B76B-4A57-BC29-C1AAA10A8D07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99E19A8-29CA-4C4F-AFB3-8A4D3AD332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0F08-B76B-4A57-BC29-C1AAA10A8D07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E19A8-29CA-4C4F-AFB3-8A4D3AD33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0F08-B76B-4A57-BC29-C1AAA10A8D07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E19A8-29CA-4C4F-AFB3-8A4D3AD33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0F08-B76B-4A57-BC29-C1AAA10A8D07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E19A8-29CA-4C4F-AFB3-8A4D3AD33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0F08-B76B-4A57-BC29-C1AAA10A8D07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E19A8-29CA-4C4F-AFB3-8A4D3AD332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64999">
              <a:srgbClr val="92D050"/>
            </a:gs>
            <a:gs pos="100000">
              <a:srgbClr val="FFFF00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16D0F08-B76B-4A57-BC29-C1AAA10A8D07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99E19A8-29CA-4C4F-AFB3-8A4D3AD332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772817"/>
            <a:ext cx="8458200" cy="4302970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Простое </a:t>
            </a:r>
            <a:br>
              <a:rPr lang="ru-RU" sz="6000" dirty="0" smtClean="0"/>
            </a:br>
            <a:r>
              <a:rPr lang="ru-RU" sz="6000" dirty="0" smtClean="0"/>
              <a:t>Осложнённое </a:t>
            </a:r>
            <a:br>
              <a:rPr lang="ru-RU" sz="6000" dirty="0" smtClean="0"/>
            </a:br>
            <a:r>
              <a:rPr lang="ru-RU" sz="6000" dirty="0" smtClean="0"/>
              <a:t>предложение</a:t>
            </a:r>
            <a:endParaRPr lang="ru-RU" sz="6000" dirty="0"/>
          </a:p>
        </p:txBody>
      </p:sp>
      <p:pic>
        <p:nvPicPr>
          <p:cNvPr id="14338" name="Picture 2" descr="http://img.babyblog.ru/a/1/7/a176e99533ae7d5794944e975ac886b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67744" cy="226774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2"/>
          <p:cNvSpPr>
            <a:spLocks noChangeArrowheads="1"/>
          </p:cNvSpPr>
          <p:nvPr/>
        </p:nvSpPr>
        <p:spPr bwMode="auto">
          <a:xfrm>
            <a:off x="395288" y="2492375"/>
            <a:ext cx="2376487" cy="2089150"/>
          </a:xfrm>
          <a:prstGeom prst="ellipse">
            <a:avLst/>
          </a:prstGeom>
          <a:gradFill rotWithShape="1">
            <a:gsLst>
              <a:gs pos="0">
                <a:srgbClr val="00CC00"/>
              </a:gs>
              <a:gs pos="100000">
                <a:srgbClr val="005E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03423E-6 L 0.66944 0.005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35" presetClass="path" presetSubtype="0" repeatCount="500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6945 0.00532 L -3.33333E-6 -0.00509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3779838" y="2708275"/>
            <a:ext cx="1655762" cy="1512888"/>
          </a:xfrm>
          <a:prstGeom prst="ellipse">
            <a:avLst/>
          </a:prstGeom>
          <a:gradFill rotWithShape="1">
            <a:gsLst>
              <a:gs pos="0">
                <a:srgbClr val="E03C82"/>
              </a:gs>
              <a:gs pos="100000">
                <a:srgbClr val="681C3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Oval 2"/>
          <p:cNvSpPr>
            <a:spLocks noChangeArrowheads="1"/>
          </p:cNvSpPr>
          <p:nvPr/>
        </p:nvSpPr>
        <p:spPr bwMode="auto">
          <a:xfrm>
            <a:off x="7518400" y="5534025"/>
            <a:ext cx="1203325" cy="1022350"/>
          </a:xfrm>
          <a:prstGeom prst="ellipse">
            <a:avLst/>
          </a:prstGeom>
          <a:solidFill>
            <a:srgbClr val="E03C82">
              <a:alpha val="72940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 flipV="1">
            <a:off x="296863" y="6264275"/>
            <a:ext cx="8596312" cy="90488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296863" y="5543550"/>
            <a:ext cx="8550275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296863" y="4824413"/>
            <a:ext cx="8550275" cy="4445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250825" y="4103688"/>
            <a:ext cx="8642350" cy="46037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296863" y="3384550"/>
            <a:ext cx="8596312" cy="4445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296863" y="2663825"/>
            <a:ext cx="8596312" cy="4445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V="1">
            <a:off x="250825" y="1943100"/>
            <a:ext cx="8686800" cy="46038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V="1">
            <a:off x="296863" y="1223963"/>
            <a:ext cx="8596312" cy="4445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V="1">
            <a:off x="341313" y="549275"/>
            <a:ext cx="8505825" cy="4445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250825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904875" y="0"/>
            <a:ext cx="8890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1685925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240665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3128963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3849688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457200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5233988" y="0"/>
            <a:ext cx="60325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6015038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673735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7458075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>
            <a:off x="8120063" y="0"/>
            <a:ext cx="119062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>
            <a:off x="8901113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>
            <a:off x="60325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>
            <a:off x="303213" y="5894388"/>
            <a:ext cx="85979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>
            <a:off x="1325563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>
            <a:off x="7097713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>
            <a:off x="2046288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>
            <a:off x="276860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 flipH="1">
            <a:off x="3429000" y="0"/>
            <a:ext cx="60325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2" name="Line 32"/>
          <p:cNvSpPr>
            <a:spLocks noChangeShapeType="1"/>
          </p:cNvSpPr>
          <p:nvPr/>
        </p:nvSpPr>
        <p:spPr bwMode="auto">
          <a:xfrm>
            <a:off x="4151313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3" name="Line 33"/>
          <p:cNvSpPr>
            <a:spLocks noChangeShapeType="1"/>
          </p:cNvSpPr>
          <p:nvPr/>
        </p:nvSpPr>
        <p:spPr bwMode="auto">
          <a:xfrm>
            <a:off x="4872038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 flipV="1">
            <a:off x="242888" y="5232400"/>
            <a:ext cx="8597900" cy="60325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5" name="Line 35"/>
          <p:cNvSpPr>
            <a:spLocks noChangeShapeType="1"/>
          </p:cNvSpPr>
          <p:nvPr/>
        </p:nvSpPr>
        <p:spPr bwMode="auto">
          <a:xfrm>
            <a:off x="242888" y="4451350"/>
            <a:ext cx="8658225" cy="60325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6" name="Line 36"/>
          <p:cNvSpPr>
            <a:spLocks noChangeShapeType="1"/>
          </p:cNvSpPr>
          <p:nvPr/>
        </p:nvSpPr>
        <p:spPr bwMode="auto">
          <a:xfrm>
            <a:off x="250825" y="3716338"/>
            <a:ext cx="8658225" cy="60325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7" name="Line 37"/>
          <p:cNvSpPr>
            <a:spLocks noChangeShapeType="1"/>
          </p:cNvSpPr>
          <p:nvPr/>
        </p:nvSpPr>
        <p:spPr bwMode="auto">
          <a:xfrm>
            <a:off x="242888" y="3008313"/>
            <a:ext cx="8658225" cy="60325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8" name="Line 38"/>
          <p:cNvSpPr>
            <a:spLocks noChangeShapeType="1"/>
          </p:cNvSpPr>
          <p:nvPr/>
        </p:nvSpPr>
        <p:spPr bwMode="auto">
          <a:xfrm flipV="1">
            <a:off x="250825" y="2276475"/>
            <a:ext cx="8658225" cy="60325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9" name="Line 39"/>
          <p:cNvSpPr>
            <a:spLocks noChangeShapeType="1"/>
          </p:cNvSpPr>
          <p:nvPr/>
        </p:nvSpPr>
        <p:spPr bwMode="auto">
          <a:xfrm flipV="1">
            <a:off x="250825" y="1557338"/>
            <a:ext cx="8742363" cy="71437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80" name="Line 40"/>
          <p:cNvSpPr>
            <a:spLocks noChangeShapeType="1"/>
          </p:cNvSpPr>
          <p:nvPr/>
        </p:nvSpPr>
        <p:spPr bwMode="auto">
          <a:xfrm flipV="1">
            <a:off x="303213" y="842963"/>
            <a:ext cx="8597900" cy="60325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81" name="Line 41"/>
          <p:cNvSpPr>
            <a:spLocks noChangeShapeType="1"/>
          </p:cNvSpPr>
          <p:nvPr/>
        </p:nvSpPr>
        <p:spPr bwMode="auto">
          <a:xfrm flipV="1">
            <a:off x="242888" y="242888"/>
            <a:ext cx="8658225" cy="58737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82" name="Line 42"/>
          <p:cNvSpPr>
            <a:spLocks noChangeShapeType="1"/>
          </p:cNvSpPr>
          <p:nvPr/>
        </p:nvSpPr>
        <p:spPr bwMode="auto">
          <a:xfrm>
            <a:off x="5654675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83" name="Line 43"/>
          <p:cNvSpPr>
            <a:spLocks noChangeShapeType="1"/>
          </p:cNvSpPr>
          <p:nvPr/>
        </p:nvSpPr>
        <p:spPr bwMode="auto">
          <a:xfrm>
            <a:off x="6375400" y="0"/>
            <a:ext cx="60325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84" name="Line 44"/>
          <p:cNvSpPr>
            <a:spLocks noChangeShapeType="1"/>
          </p:cNvSpPr>
          <p:nvPr/>
        </p:nvSpPr>
        <p:spPr bwMode="auto">
          <a:xfrm>
            <a:off x="7758113" y="0"/>
            <a:ext cx="60325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85" name="Line 45"/>
          <p:cNvSpPr>
            <a:spLocks noChangeShapeType="1"/>
          </p:cNvSpPr>
          <p:nvPr/>
        </p:nvSpPr>
        <p:spPr bwMode="auto">
          <a:xfrm>
            <a:off x="8540750" y="0"/>
            <a:ext cx="60325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 advTm="1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10916E-6 L -0.78264 -0.7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1" y="-3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8264 -0.784 L -0.78264 0.048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8264 0.0481 L 0.06563 -0.8015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4" y="-4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81 -0.80157 L 0.03281 -0.0131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8264 0.0481 L -0.0592 0.03931 " pathEditMode="relative" rAng="0" ptsTypes="AA">
                                      <p:cBhvr>
                                        <p:cTn id="22" dur="2000" spd="-100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2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8264 0.0481 L 0.03281 -0.8015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8" y="-4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563 -0.80157 L -0.77604 -0.8103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1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nimBg="1"/>
      <p:bldP spid="33794" grpId="1" animBg="1"/>
      <p:bldP spid="33794" grpId="2" animBg="1"/>
      <p:bldP spid="33794" grpId="3" animBg="1"/>
      <p:bldP spid="33794" grpId="4" animBg="1"/>
      <p:bldP spid="33794" grpId="5" animBg="1"/>
      <p:bldP spid="33794" grpId="6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Ols" descr="butterfly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460576">
            <a:off x="1057275" y="687388"/>
            <a:ext cx="8001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 descr="Роза открываеися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8400" y="3573463"/>
            <a:ext cx="2160588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 -0.08395 C 0.54931 -0.08395 0.71216 0.09945 0.71216 0.32493 C 0.71216 0.55042 0.54931 0.73427 0.35 0.73427 C 0.15018 0.73427 -0.01215 0.55042 -0.01215 0.32493 C -0.01215 0.09945 0.15018 -0.08395 0.35 -0.08395 Z " pathEditMode="relative" rAng="0" ptsTypes="fffff">
                                      <p:cBhvr>
                                        <p:cTn id="6" dur="5000" spd="-100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21924E-6 L 0.09444 0.57702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2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7136 -0.0148 L 0.42726 0.3418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333375"/>
            <a:ext cx="8785225" cy="5792788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sz="12900" b="1" smtClean="0">
                <a:solidFill>
                  <a:srgbClr val="1D532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Будьте здоровы!</a:t>
            </a:r>
          </a:p>
        </p:txBody>
      </p:sp>
      <p:pic>
        <p:nvPicPr>
          <p:cNvPr id="13315" name="Picture 5" descr="26m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0300" y="4391025"/>
            <a:ext cx="1728788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4045287">
            <a:off x="2987675" y="4581525"/>
            <a:ext cx="1223963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242888" y="242888"/>
            <a:ext cx="8477250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6600" b="1">
                <a:solidFill>
                  <a:srgbClr val="1D532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Ежедневно делайте зарядку для глаз от 2 до 5 минут!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chemeClr val="tx1"/>
                </a:solidFill>
                <a:latin typeface="Monotype Corsiva" pitchFamily="66" charset="0"/>
              </a:rPr>
              <a:t>Я пью чай </a:t>
            </a:r>
          </a:p>
          <a:p>
            <a:pPr>
              <a:buNone/>
            </a:pPr>
            <a:r>
              <a:rPr lang="ru-RU" sz="6000" dirty="0" smtClean="0">
                <a:solidFill>
                  <a:schemeClr val="tx1"/>
                </a:solidFill>
                <a:latin typeface="Monotype Corsiva" pitchFamily="66" charset="0"/>
              </a:rPr>
              <a:t>с лимоном и удовольствием.</a:t>
            </a:r>
            <a:endParaRPr lang="ru-RU" sz="60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04800" y="692696"/>
          <a:ext cx="8686800" cy="53874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Вводное слово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600" b="1" dirty="0" smtClean="0">
                <a:solidFill>
                  <a:schemeClr val="tx1"/>
                </a:solidFill>
                <a:latin typeface="Monotype Corsiva" pitchFamily="66" charset="0"/>
              </a:rPr>
              <a:t>Вводное слово</a:t>
            </a:r>
            <a:r>
              <a:rPr lang="ru-RU" sz="3600" dirty="0" smtClean="0">
                <a:solidFill>
                  <a:schemeClr val="tx1"/>
                </a:solidFill>
                <a:latin typeface="Monotype Corsiva" pitchFamily="66" charset="0"/>
              </a:rPr>
              <a:t> — </a:t>
            </a:r>
            <a:r>
              <a:rPr lang="ru-RU" sz="3600" dirty="0" err="1" smtClean="0">
                <a:solidFill>
                  <a:schemeClr val="tx1"/>
                </a:solidFill>
                <a:latin typeface="Monotype Corsiva" pitchFamily="66" charset="0"/>
              </a:rPr>
              <a:t>слово</a:t>
            </a:r>
            <a:r>
              <a:rPr lang="ru-RU" sz="3600" dirty="0" smtClean="0">
                <a:solidFill>
                  <a:schemeClr val="tx1"/>
                </a:solidFill>
                <a:latin typeface="Monotype Corsiva" pitchFamily="66" charset="0"/>
              </a:rPr>
              <a:t> (или словосочетание), входящее в состав предложения, но не вступающее с его членами в синтаксическую связь. Как правило, выражает отношение говорящего к высказыванию, его оценку, даёт сведение об источнике сообщения или связи с контекстом.</a:t>
            </a:r>
            <a:endParaRPr lang="ru-RU" sz="36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Однородные члены 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Однородные члены предложения</a:t>
            </a:r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 — главные или второстепенные члены предложения, которые: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1) относятся к одному и тому же слову, отвечают на один и тот же вопрос;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2)  являются одним и тем же членом предложения;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3) между собой связаны сочинительной связью, то есть равноправны независимо друг от друга.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Обращение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/>
            <a:r>
              <a:rPr lang="ru-RU" sz="4000" b="1" dirty="0" smtClean="0">
                <a:solidFill>
                  <a:schemeClr val="tx1"/>
                </a:solidFill>
                <a:latin typeface="Monotype Corsiva" pitchFamily="66" charset="0"/>
              </a:rPr>
              <a:t>Обращение</a:t>
            </a:r>
            <a:r>
              <a:rPr lang="ru-RU" sz="4000" dirty="0" smtClean="0">
                <a:solidFill>
                  <a:schemeClr val="tx1"/>
                </a:solidFill>
                <a:latin typeface="Monotype Corsiva" pitchFamily="66" charset="0"/>
              </a:rPr>
              <a:t> — слово или сочетание слов, служащее для обозначения лица или предмета, являющегося адресатом речи. </a:t>
            </a:r>
          </a:p>
          <a:p>
            <a:pPr marL="0" indent="0" algn="just"/>
            <a:endParaRPr lang="ru-RU" sz="4000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pPr marL="0" indent="0" algn="just">
              <a:buNone/>
            </a:pPr>
            <a:r>
              <a:rPr lang="ru-RU" sz="4000" dirty="0" smtClean="0">
                <a:solidFill>
                  <a:schemeClr val="tx1"/>
                </a:solidFill>
                <a:latin typeface="Monotype Corsiva" pitchFamily="66" charset="0"/>
              </a:rPr>
              <a:t>Обращение обычно не относят к членам предложения.</a:t>
            </a:r>
            <a:endParaRPr lang="ru-RU" sz="40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 smtClean="0"/>
              <a:t>Цели урока:</a:t>
            </a:r>
            <a:r>
              <a:rPr lang="ru-RU" dirty="0" smtClean="0"/>
              <a:t> </a:t>
            </a: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4000" dirty="0" smtClean="0">
                <a:solidFill>
                  <a:schemeClr val="tx1"/>
                </a:solidFill>
                <a:latin typeface="Monotype Corsiva" pitchFamily="66" charset="0"/>
              </a:rPr>
              <a:t>Закрепление </a:t>
            </a:r>
            <a:r>
              <a:rPr lang="ru-RU" sz="4000" dirty="0" smtClean="0">
                <a:solidFill>
                  <a:schemeClr val="tx1"/>
                </a:solidFill>
                <a:latin typeface="Monotype Corsiva" pitchFamily="66" charset="0"/>
              </a:rPr>
              <a:t>знаний об осложнённом простом предложении</a:t>
            </a:r>
            <a:r>
              <a:rPr lang="ru-RU" sz="4000" dirty="0" smtClean="0">
                <a:solidFill>
                  <a:schemeClr val="tx1"/>
                </a:solidFill>
                <a:latin typeface="Monotype Corsiva" pitchFamily="66" charset="0"/>
              </a:rPr>
              <a:t>.</a:t>
            </a:r>
          </a:p>
          <a:p>
            <a:pPr algn="just">
              <a:buNone/>
            </a:pPr>
            <a:endParaRPr lang="ru-RU" sz="4000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pPr algn="just"/>
            <a:r>
              <a:rPr lang="ru-RU" sz="4000" dirty="0" smtClean="0">
                <a:solidFill>
                  <a:schemeClr val="tx1"/>
                </a:solidFill>
                <a:latin typeface="Monotype Corsiva" pitchFamily="66" charset="0"/>
              </a:rPr>
              <a:t>Совершенствование </a:t>
            </a:r>
            <a:r>
              <a:rPr lang="ru-RU" sz="4000" dirty="0" smtClean="0">
                <a:solidFill>
                  <a:schemeClr val="tx1"/>
                </a:solidFill>
                <a:latin typeface="Monotype Corsiva" pitchFamily="66" charset="0"/>
              </a:rPr>
              <a:t>пунктуационных навыков.</a:t>
            </a:r>
          </a:p>
          <a:p>
            <a:pPr algn="just"/>
            <a:endParaRPr lang="ru-RU" sz="40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u="sng" dirty="0" smtClean="0"/>
              <a:t>Домашнее Задание: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solidFill>
                  <a:schemeClr val="tx1"/>
                </a:solidFill>
                <a:latin typeface="Monotype Corsiva" pitchFamily="66" charset="0"/>
              </a:rPr>
              <a:t>Написать лингвистическое </a:t>
            </a:r>
            <a:r>
              <a:rPr lang="ru-RU" sz="4400" dirty="0" smtClean="0">
                <a:solidFill>
                  <a:schemeClr val="tx1"/>
                </a:solidFill>
                <a:latin typeface="Monotype Corsiva" pitchFamily="66" charset="0"/>
              </a:rPr>
              <a:t>сочинение на тему:</a:t>
            </a:r>
          </a:p>
          <a:p>
            <a:r>
              <a:rPr lang="ru-RU" sz="4400" dirty="0" smtClean="0">
                <a:solidFill>
                  <a:schemeClr val="tx1"/>
                </a:solidFill>
                <a:latin typeface="Monotype Corsiva" pitchFamily="66" charset="0"/>
              </a:rPr>
              <a:t>1 ряд – «Роль </a:t>
            </a:r>
            <a:r>
              <a:rPr lang="ru-RU" sz="4400" dirty="0" smtClean="0">
                <a:solidFill>
                  <a:schemeClr val="tx1"/>
                </a:solidFill>
                <a:latin typeface="Monotype Corsiva" pitchFamily="66" charset="0"/>
              </a:rPr>
              <a:t>вводных слов в </a:t>
            </a:r>
            <a:r>
              <a:rPr lang="ru-RU" sz="4400" dirty="0" smtClean="0">
                <a:solidFill>
                  <a:schemeClr val="tx1"/>
                </a:solidFill>
                <a:latin typeface="Monotype Corsiva" pitchFamily="66" charset="0"/>
              </a:rPr>
              <a:t>тексте»</a:t>
            </a:r>
            <a:endParaRPr lang="ru-RU" sz="4400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r>
              <a:rPr lang="ru-RU" sz="4400" dirty="0" smtClean="0">
                <a:solidFill>
                  <a:schemeClr val="tx1"/>
                </a:solidFill>
                <a:latin typeface="Monotype Corsiva" pitchFamily="66" charset="0"/>
              </a:rPr>
              <a:t>2 ряд – «Роль </a:t>
            </a:r>
            <a:r>
              <a:rPr lang="ru-RU" sz="4400" dirty="0" smtClean="0">
                <a:solidFill>
                  <a:schemeClr val="tx1"/>
                </a:solidFill>
                <a:latin typeface="Monotype Corsiva" pitchFamily="66" charset="0"/>
              </a:rPr>
              <a:t>обращений в </a:t>
            </a:r>
            <a:r>
              <a:rPr lang="ru-RU" sz="4400" dirty="0" smtClean="0">
                <a:solidFill>
                  <a:schemeClr val="tx1"/>
                </a:solidFill>
                <a:latin typeface="Monotype Corsiva" pitchFamily="66" charset="0"/>
              </a:rPr>
              <a:t>тексте»</a:t>
            </a:r>
            <a:endParaRPr lang="ru-RU" sz="4400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r>
              <a:rPr lang="ru-RU" sz="4400" dirty="0" smtClean="0">
                <a:solidFill>
                  <a:schemeClr val="tx1"/>
                </a:solidFill>
                <a:latin typeface="Monotype Corsiva" pitchFamily="66" charset="0"/>
              </a:rPr>
              <a:t>3 ряд – «Роль </a:t>
            </a:r>
            <a:r>
              <a:rPr lang="ru-RU" sz="4400" dirty="0" smtClean="0">
                <a:solidFill>
                  <a:schemeClr val="tx1"/>
                </a:solidFill>
                <a:latin typeface="Monotype Corsiva" pitchFamily="66" charset="0"/>
              </a:rPr>
              <a:t>однородных членов предложения в </a:t>
            </a:r>
            <a:r>
              <a:rPr lang="ru-RU" sz="4400" dirty="0" smtClean="0">
                <a:solidFill>
                  <a:schemeClr val="tx1"/>
                </a:solidFill>
                <a:latin typeface="Monotype Corsiva" pitchFamily="66" charset="0"/>
              </a:rPr>
              <a:t>тексте»</a:t>
            </a:r>
            <a:endParaRPr lang="ru-RU" sz="4400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pPr>
              <a:buNone/>
            </a:pPr>
            <a:endParaRPr lang="ru-RU" sz="44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800" b="1" i="1" dirty="0" smtClean="0">
                <a:solidFill>
                  <a:schemeClr val="tx1"/>
                </a:solidFill>
                <a:latin typeface="Monotype Corsiva" pitchFamily="66" charset="0"/>
              </a:rPr>
              <a:t>Меж высоких лесов меж широких полей бежит звенит ручей. Куда торопишься ты ручеёк? Наверное на свидание с большой рекой или даже морем…</a:t>
            </a:r>
            <a:endParaRPr lang="ru-RU" sz="4800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pPr algn="just">
              <a:buNone/>
            </a:pPr>
            <a:endParaRPr lang="ru-RU" sz="36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63538" y="1685925"/>
            <a:ext cx="8218487" cy="24336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5400" b="1" smtClean="0">
                <a:solidFill>
                  <a:srgbClr val="DA080D"/>
                </a:solidFill>
              </a:rPr>
              <a:t>Физминутка </a:t>
            </a:r>
            <a:br>
              <a:rPr lang="ru-RU" sz="5400" b="1" smtClean="0">
                <a:solidFill>
                  <a:srgbClr val="DA080D"/>
                </a:solidFill>
              </a:rPr>
            </a:br>
            <a:r>
              <a:rPr lang="ru-RU" sz="5400" b="1" smtClean="0">
                <a:solidFill>
                  <a:srgbClr val="DA080D"/>
                </a:solidFill>
              </a:rPr>
              <a:t> (коррекция зрения)</a:t>
            </a:r>
            <a:r>
              <a:rPr lang="ru-RU" sz="5400" smtClean="0"/>
              <a:t/>
            </a:r>
            <a:br>
              <a:rPr lang="ru-RU" sz="5400" smtClean="0"/>
            </a:br>
            <a:endParaRPr lang="ru-RU" sz="54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40200" y="3573463"/>
            <a:ext cx="4548188" cy="1800225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ru-RU" b="1" i="1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/>
          <p:cNvSpPr>
            <a:spLocks noChangeArrowheads="1"/>
          </p:cNvSpPr>
          <p:nvPr/>
        </p:nvSpPr>
        <p:spPr bwMode="auto">
          <a:xfrm>
            <a:off x="323850" y="404813"/>
            <a:ext cx="1150938" cy="1081087"/>
          </a:xfrm>
          <a:prstGeom prst="ellipse">
            <a:avLst/>
          </a:prstGeom>
          <a:gradFill rotWithShape="1">
            <a:gsLst>
              <a:gs pos="0">
                <a:srgbClr val="EB1D5D"/>
              </a:gs>
              <a:gs pos="100000">
                <a:srgbClr val="6D0D2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7308850" y="5229225"/>
            <a:ext cx="1008063" cy="1008063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pic>
        <p:nvPicPr>
          <p:cNvPr id="15364" name="Picture 4" descr="18m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1412875"/>
            <a:ext cx="2016125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7019925" y="333375"/>
            <a:ext cx="1584325" cy="122396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AD298A"/>
              </a:gs>
              <a:gs pos="100000">
                <a:srgbClr val="50134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323850" y="4797425"/>
            <a:ext cx="1438275" cy="1584325"/>
          </a:xfrm>
          <a:prstGeom prst="diamond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 advTm="1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07031E-6 L 0.74827 -0.0053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4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-0.00532 L 0.00018 0.6713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2613 L -0.7165 -0.0365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8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3.00648E-6 L -0.00799 -0.6556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3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animBg="1"/>
      <p:bldP spid="15365" grpId="0" animBg="1"/>
      <p:bldP spid="1536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2"/>
          <p:cNvSpPr>
            <a:spLocks noChangeArrowheads="1"/>
          </p:cNvSpPr>
          <p:nvPr/>
        </p:nvSpPr>
        <p:spPr bwMode="auto">
          <a:xfrm>
            <a:off x="482600" y="2767013"/>
            <a:ext cx="1008063" cy="936625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 advTm="1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path" presetSubtype="0" repeatCount="500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61 0.01896 C -0.01961 -0.12902 0.07639 -0.25156 0.19271 -0.25156 C 0.33004 -0.25156 0.37969 -0.11561 0.40018 -0.03445 L 0.42171 0.07283 C 0.44306 0.15376 0.49619 0.28763 0.65087 0.28763 C 0.75 0.28763 0.86198 0.16671 0.86198 0.01896 C 0.86198 -0.12902 0.75 -0.25156 0.65087 -0.25156 C 0.49619 -0.25156 0.44306 -0.11561 0.42171 -0.03445 L 0.40018 0.07283 C 0.37969 0.15376 0.33004 0.28763 0.19271 0.28763 C 0.07639 0.28763 -0.01961 0.16671 -0.01961 0.01896 Z " pathEditMode="relative" rAng="16200000" ptsTypes="ffFffffFfff">
                                      <p:cBhvr>
                                        <p:cTn id="10" dur="3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1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2"/>
          <p:cNvSpPr>
            <a:spLocks noChangeArrowheads="1"/>
          </p:cNvSpPr>
          <p:nvPr/>
        </p:nvSpPr>
        <p:spPr bwMode="auto">
          <a:xfrm>
            <a:off x="423863" y="2947988"/>
            <a:ext cx="1008062" cy="936625"/>
          </a:xfrm>
          <a:prstGeom prst="ellipse">
            <a:avLst/>
          </a:prstGeom>
          <a:solidFill>
            <a:srgbClr val="E03C8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7171" name="Picture 3" descr="26m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8400" y="4292600"/>
            <a:ext cx="1873250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path" presetSubtype="0" repeatCount="500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25 0.00833 C -0.0276 -0.1452 0.06841 -0.2726 0.18473 -0.2726 C 0.32205 -0.2726 0.37171 -0.13133 0.39219 -0.04717 L 0.41372 0.06428 C 0.43507 0.14821 0.4882 0.28786 0.64289 0.28786 C 0.74202 0.28786 0.854 0.16208 0.854 0.00833 C 0.85365 -0.1452 0.74202 -0.2726 0.64289 -0.2726 C 0.4882 -0.2726 0.43507 -0.13133 0.41372 -0.04717 L 0.39219 0.06428 C 0.37171 0.14844 0.32205 0.28786 0.18473 0.28786 C 0.06841 0.28786 -0.0276 0.16208 -0.02725 0.00833 Z " pathEditMode="relative" rAng="16200000" ptsTypes="ffFffffFfff">
                                      <p:cBhvr>
                                        <p:cTn id="10" dur="3000" spd="-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0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17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ubPieSlice"/>
          <p:cNvSpPr>
            <a:spLocks noEditPoints="1" noChangeArrowheads="1"/>
          </p:cNvSpPr>
          <p:nvPr/>
        </p:nvSpPr>
        <p:spPr bwMode="auto">
          <a:xfrm>
            <a:off x="1547813" y="404813"/>
            <a:ext cx="6911975" cy="6192837"/>
          </a:xfrm>
          <a:custGeom>
            <a:avLst/>
            <a:gdLst>
              <a:gd name="T0" fmla="*/ 2147483647 w 21600"/>
              <a:gd name="T1" fmla="*/ 881677071 h 21600"/>
              <a:gd name="T2" fmla="*/ 1105912160 w 21600"/>
              <a:gd name="T3" fmla="*/ 887760100 h 21600"/>
              <a:gd name="T4" fmla="*/ 2147483647 w 21600"/>
              <a:gd name="T5" fmla="*/ 887760100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21599" y="10725"/>
                </a:moveTo>
                <a:cubicBezTo>
                  <a:pt x="21559" y="4790"/>
                  <a:pt x="16735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lnTo>
                  <a:pt x="10800" y="10800"/>
                </a:lnTo>
                <a:lnTo>
                  <a:pt x="21599" y="10725"/>
                </a:lnTo>
                <a:close/>
              </a:path>
            </a:pathLst>
          </a:custGeom>
          <a:gradFill rotWithShape="1">
            <a:gsLst>
              <a:gs pos="0">
                <a:srgbClr val="00CC00"/>
              </a:gs>
              <a:gs pos="100000">
                <a:srgbClr val="005E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19" name="Oval 3"/>
          <p:cNvSpPr>
            <a:spLocks noChangeArrowheads="1"/>
          </p:cNvSpPr>
          <p:nvPr/>
        </p:nvSpPr>
        <p:spPr bwMode="auto">
          <a:xfrm>
            <a:off x="4632325" y="3248025"/>
            <a:ext cx="720725" cy="6477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6148" name="Picture 5" descr="li10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5925" y="3429000"/>
            <a:ext cx="6734175" cy="9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path" presetSubtype="0" repeatCount="500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267 -0.03191 C 0.346 -0.28931 0.17222 -0.48335 -0.02691 -0.45953 C -0.21771 -0.43871 -0.37639 -0.23473 -0.36042 0.01688 C -0.34809 0.25 -0.20104 0.43872 -0.02257 0.41952 C 0.14097 0.40079 0.27968 0.22711 0.2684 0.00971 C 0.25729 -0.18802 0.13298 -0.3506 -0.01927 -0.33603 C -0.15868 -0.31984 -0.275 -0.17599 -0.26424 0.00717 C -0.25608 0.17137 -0.15538 0.30921 -0.0316 0.29232 C 0.08246 0.28099 0.17934 0.17045 0.17274 0.02105 C 0.16389 -0.10985 0.08628 -0.22317 -0.01198 -0.21022 C -0.09757 -0.20282 -0.17587 -0.11702 -0.16962 -0.003 C -0.16459 0.09228 -0.10973 0.17507 -0.03785 0.16929 C 0.02135 0.16397 0.07916 0.10939 0.07343 0.0333 C 0.07205 -0.02937 0.03854 -0.09066 -0.00417 -0.0895 C -0.03941 -0.08256 -0.0724 -0.06036 -0.07448 -0.01572 C -0.07379 0.01342 -0.06372 0.0377 -0.04601 0.0444 C -0.03525 0.04764 -0.03125 0.04464 -0.02223 0.04117 " pathEditMode="relative" rAng="-503041" ptsTypes="fffffffffffffffff">
                                      <p:cBhvr>
                                        <p:cTn id="11" dur="5000" spd="-100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5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  <p:bldP spid="921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3059113" y="4221163"/>
            <a:ext cx="2520950" cy="2160587"/>
          </a:xfrm>
          <a:prstGeom prst="ellipse">
            <a:avLst/>
          </a:prstGeom>
          <a:gradFill rotWithShape="1">
            <a:gsLst>
              <a:gs pos="0">
                <a:srgbClr val="00CC00"/>
              </a:gs>
              <a:gs pos="100000">
                <a:srgbClr val="005E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8419 L -0.00382 -0.616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repeatCount="500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0.60823 L -0.00382 0.08418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4" grpId="1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79</TotalTime>
  <Words>129</Words>
  <Application>Microsoft Office PowerPoint</Application>
  <PresentationFormat>Экран (4:3)</PresentationFormat>
  <Paragraphs>33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Трек</vt:lpstr>
      <vt:lpstr>Простое  Осложнённое  предложение</vt:lpstr>
      <vt:lpstr>Цели урока:  </vt:lpstr>
      <vt:lpstr>Слайд 3</vt:lpstr>
      <vt:lpstr>Физминутка   (коррекция зрения)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Вводное слово</vt:lpstr>
      <vt:lpstr>Однородные члены предложения</vt:lpstr>
      <vt:lpstr>Обращение</vt:lpstr>
      <vt:lpstr>Домашнее Задание: 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Простое  Осложнённое  предложение</dc:title>
  <dc:creator>Ivan</dc:creator>
  <cp:lastModifiedBy>Ivan</cp:lastModifiedBy>
  <cp:revision>9</cp:revision>
  <dcterms:created xsi:type="dcterms:W3CDTF">2012-12-09T13:11:51Z</dcterms:created>
  <dcterms:modified xsi:type="dcterms:W3CDTF">2012-12-10T17:06:58Z</dcterms:modified>
</cp:coreProperties>
</file>