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9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92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7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7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5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9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7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6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59E5-95AA-460C-92E3-04C9AD523B6F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A5E40-8274-45FB-8A59-8EA2D029DF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9" y="0"/>
            <a:ext cx="28575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-12576"/>
            <a:ext cx="287655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072" y="-12577"/>
            <a:ext cx="28670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73" y="3717032"/>
            <a:ext cx="30384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91423"/>
            <a:ext cx="34575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594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2014-08-19T11:10:10Z</dcterms:created>
  <dcterms:modified xsi:type="dcterms:W3CDTF">2014-08-19T11:16:10Z</dcterms:modified>
</cp:coreProperties>
</file>