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CB5C2C-5EF2-44B9-86D0-EA6F5D8DC7DB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E4AD9C-34A3-4ED3-A2C5-38CDB504B8C3}">
      <dgm:prSet phldrT="[Текст]" custT="1"/>
      <dgm:spPr/>
      <dgm:t>
        <a:bodyPr/>
        <a:lstStyle/>
        <a:p>
          <a:r>
            <a:rPr lang="ru-RU" sz="28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Обозначает признак</a:t>
          </a:r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место,  причину, цель, </a:t>
          </a:r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способ действия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621D1C-7017-4E22-879B-516001F46BEB}" type="parTrans" cxnId="{890166BB-1CEF-43AE-A8D1-35BAEBE1AAF3}">
      <dgm:prSet/>
      <dgm:spPr/>
      <dgm:t>
        <a:bodyPr/>
        <a:lstStyle/>
        <a:p>
          <a:endParaRPr lang="ru-RU"/>
        </a:p>
      </dgm:t>
    </dgm:pt>
    <dgm:pt modelId="{103E79A7-107D-4766-8655-A6453845E38B}" type="sibTrans" cxnId="{890166BB-1CEF-43AE-A8D1-35BAEBE1AAF3}">
      <dgm:prSet/>
      <dgm:spPr/>
      <dgm:t>
        <a:bodyPr/>
        <a:lstStyle/>
        <a:p>
          <a:endParaRPr lang="ru-RU"/>
        </a:p>
      </dgm:t>
    </dgm:pt>
    <dgm:pt modelId="{D5399BC1-671E-4C95-B3CB-44E49CC5BAED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Относится к глаголу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FEE1D4-1FE8-4648-B549-865A67685E83}" type="parTrans" cxnId="{58F9A166-F45B-4A93-8045-F02742365C49}">
      <dgm:prSet/>
      <dgm:spPr/>
      <dgm:t>
        <a:bodyPr/>
        <a:lstStyle/>
        <a:p>
          <a:endParaRPr lang="ru-RU"/>
        </a:p>
      </dgm:t>
    </dgm:pt>
    <dgm:pt modelId="{B40204DF-FA1C-47E1-8C89-FB55141DE9D3}" type="sibTrans" cxnId="{58F9A166-F45B-4A93-8045-F02742365C49}">
      <dgm:prSet/>
      <dgm:spPr/>
      <dgm:t>
        <a:bodyPr/>
        <a:lstStyle/>
        <a:p>
          <a:endParaRPr lang="ru-RU"/>
        </a:p>
      </dgm:t>
    </dgm:pt>
    <dgm:pt modelId="{B173D39C-83DC-4880-8D9F-31442048E4FC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Выражается наречиями или существительными в косвенных падежах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931FC2-577C-4ABE-8046-F66AE653EE07}" type="parTrans" cxnId="{FE0A9B66-844F-4572-BEEC-98889DF130C2}">
      <dgm:prSet/>
      <dgm:spPr/>
      <dgm:t>
        <a:bodyPr/>
        <a:lstStyle/>
        <a:p>
          <a:endParaRPr lang="ru-RU"/>
        </a:p>
      </dgm:t>
    </dgm:pt>
    <dgm:pt modelId="{399676C6-C48F-46F1-9231-25D9811939CF}" type="sibTrans" cxnId="{FE0A9B66-844F-4572-BEEC-98889DF130C2}">
      <dgm:prSet/>
      <dgm:spPr/>
      <dgm:t>
        <a:bodyPr/>
        <a:lstStyle/>
        <a:p>
          <a:endParaRPr lang="ru-RU"/>
        </a:p>
      </dgm:t>
    </dgm:pt>
    <dgm:pt modelId="{A3BD2486-F18C-4B0D-A4AB-A975CF228CDA}">
      <dgm:prSet custT="1"/>
      <dgm:spPr/>
      <dgm:t>
        <a:bodyPr/>
        <a:lstStyle/>
        <a:p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Где? Куда? Откуда? Когда? Как? Почему? Зачем?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43D4C2-B5DA-4355-B220-E7D2E80500B6}" type="parTrans" cxnId="{E7498293-AECB-4AB0-BFF0-BF6CA46A112B}">
      <dgm:prSet/>
      <dgm:spPr/>
      <dgm:t>
        <a:bodyPr/>
        <a:lstStyle/>
        <a:p>
          <a:endParaRPr lang="ru-RU"/>
        </a:p>
      </dgm:t>
    </dgm:pt>
    <dgm:pt modelId="{31AA67D2-DFFE-4E4E-B527-51C18C4934DF}" type="sibTrans" cxnId="{E7498293-AECB-4AB0-BFF0-BF6CA46A112B}">
      <dgm:prSet/>
      <dgm:spPr/>
      <dgm:t>
        <a:bodyPr/>
        <a:lstStyle/>
        <a:p>
          <a:endParaRPr lang="ru-RU"/>
        </a:p>
      </dgm:t>
    </dgm:pt>
    <dgm:pt modelId="{36188100-46E9-47F9-9F9F-7CFB988E1117}" type="pres">
      <dgm:prSet presAssocID="{C4CB5C2C-5EF2-44B9-86D0-EA6F5D8DC7DB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8D9E48C7-7802-499F-BF2E-D37026BBAAE8}" type="pres">
      <dgm:prSet presAssocID="{C4CB5C2C-5EF2-44B9-86D0-EA6F5D8DC7DB}" presName="cycle" presStyleCnt="0"/>
      <dgm:spPr/>
    </dgm:pt>
    <dgm:pt modelId="{B7CC1AEB-5CD4-4B37-8970-B3194719A40D}" type="pres">
      <dgm:prSet presAssocID="{C4CB5C2C-5EF2-44B9-86D0-EA6F5D8DC7DB}" presName="centerShape" presStyleCnt="0"/>
      <dgm:spPr/>
    </dgm:pt>
    <dgm:pt modelId="{DE843FEC-7A1E-4495-A97D-154CC8DDB123}" type="pres">
      <dgm:prSet presAssocID="{C4CB5C2C-5EF2-44B9-86D0-EA6F5D8DC7DB}" presName="connSite" presStyleLbl="node1" presStyleIdx="0" presStyleCnt="5"/>
      <dgm:spPr/>
    </dgm:pt>
    <dgm:pt modelId="{E4706159-9897-47B1-8B91-E20C29485D63}" type="pres">
      <dgm:prSet presAssocID="{C4CB5C2C-5EF2-44B9-86D0-EA6F5D8DC7DB}" presName="visible" presStyleLbl="node1" presStyleIdx="0" presStyleCnt="5" custScaleX="176652" custScaleY="134968" custLinFactNeighborX="-31129" custLinFactNeighborY="-2630"/>
      <dgm:spPr/>
    </dgm:pt>
    <dgm:pt modelId="{976E6A40-DBBF-4BDB-8577-C9C79C8BCF31}" type="pres">
      <dgm:prSet presAssocID="{4C43D4C2-B5DA-4355-B220-E7D2E80500B6}" presName="Name25" presStyleLbl="parChTrans1D1" presStyleIdx="0" presStyleCnt="4"/>
      <dgm:spPr/>
    </dgm:pt>
    <dgm:pt modelId="{209E4B44-3E0E-4A47-99F2-55E5ADA7955E}" type="pres">
      <dgm:prSet presAssocID="{A3BD2486-F18C-4B0D-A4AB-A975CF228CDA}" presName="node" presStyleCnt="0"/>
      <dgm:spPr/>
    </dgm:pt>
    <dgm:pt modelId="{06B5C0AB-B04A-4D30-B4BB-A748F75D7F9D}" type="pres">
      <dgm:prSet presAssocID="{A3BD2486-F18C-4B0D-A4AB-A975CF228CDA}" presName="parentNode" presStyleLbl="node1" presStyleIdx="1" presStyleCnt="5" custScaleX="418162" custScaleY="138624" custLinFactX="-3382" custLinFactNeighborX="-100000" custLinFactNeighborY="-1173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643A19-67D0-413D-99FF-F0A0FCCBEB4F}" type="pres">
      <dgm:prSet presAssocID="{A3BD2486-F18C-4B0D-A4AB-A975CF228CDA}" presName="childNode" presStyleLbl="revTx" presStyleIdx="0" presStyleCnt="0">
        <dgm:presLayoutVars>
          <dgm:bulletEnabled val="1"/>
        </dgm:presLayoutVars>
      </dgm:prSet>
      <dgm:spPr/>
    </dgm:pt>
    <dgm:pt modelId="{D64D3264-6507-4C93-B038-3ED72FCC7BBC}" type="pres">
      <dgm:prSet presAssocID="{42621D1C-7017-4E22-879B-516001F46BEB}" presName="Name25" presStyleLbl="parChTrans1D1" presStyleIdx="1" presStyleCnt="4"/>
      <dgm:spPr/>
    </dgm:pt>
    <dgm:pt modelId="{60ECF121-B0D4-4F72-B2AE-37B1469D070B}" type="pres">
      <dgm:prSet presAssocID="{D4E4AD9C-34A3-4ED3-A2C5-38CDB504B8C3}" presName="node" presStyleCnt="0"/>
      <dgm:spPr/>
    </dgm:pt>
    <dgm:pt modelId="{72DB07F4-8424-4014-AA0D-AF5BACCC77F3}" type="pres">
      <dgm:prSet presAssocID="{D4E4AD9C-34A3-4ED3-A2C5-38CDB504B8C3}" presName="parentNode" presStyleLbl="node1" presStyleIdx="2" presStyleCnt="5" custScaleX="463971" custScaleY="190720" custLinFactX="73739" custLinFactNeighborX="100000" custLinFactNeighborY="-164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480B4-D986-43D8-B9EB-9F8144C3657A}" type="pres">
      <dgm:prSet presAssocID="{D4E4AD9C-34A3-4ED3-A2C5-38CDB504B8C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916DB-EE94-4C5E-9567-6016E99FEB43}" type="pres">
      <dgm:prSet presAssocID="{6FFEE1D4-1FE8-4648-B549-865A67685E83}" presName="Name25" presStyleLbl="parChTrans1D1" presStyleIdx="2" presStyleCnt="4"/>
      <dgm:spPr/>
    </dgm:pt>
    <dgm:pt modelId="{D554AD99-E14B-4FF9-AA5B-97B4C6C63F5F}" type="pres">
      <dgm:prSet presAssocID="{D5399BC1-671E-4C95-B3CB-44E49CC5BAED}" presName="node" presStyleCnt="0"/>
      <dgm:spPr/>
    </dgm:pt>
    <dgm:pt modelId="{0EFD43AB-2A32-4873-A1D1-883B710345D5}" type="pres">
      <dgm:prSet presAssocID="{D5399BC1-671E-4C95-B3CB-44E49CC5BAED}" presName="parentNode" presStyleLbl="node1" presStyleIdx="3" presStyleCnt="5" custScaleX="376862" custLinFactX="89785" custLinFactNeighborX="100000" custLinFactNeighborY="-2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7133A-E2DA-4DFD-9A63-D1B46D4DB381}" type="pres">
      <dgm:prSet presAssocID="{D5399BC1-671E-4C95-B3CB-44E49CC5BAED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B26EB-9C64-4FA9-A559-FC1281F14884}" type="pres">
      <dgm:prSet presAssocID="{89931FC2-577C-4ABE-8046-F66AE653EE07}" presName="Name25" presStyleLbl="parChTrans1D1" presStyleIdx="3" presStyleCnt="4"/>
      <dgm:spPr/>
    </dgm:pt>
    <dgm:pt modelId="{865C3E70-851E-4E9C-B747-E9FC422C3026}" type="pres">
      <dgm:prSet presAssocID="{B173D39C-83DC-4880-8D9F-31442048E4FC}" presName="node" presStyleCnt="0"/>
      <dgm:spPr/>
    </dgm:pt>
    <dgm:pt modelId="{E1C24673-F4EB-4F7F-9EF8-084B6E28D5C7}" type="pres">
      <dgm:prSet presAssocID="{B173D39C-83DC-4880-8D9F-31442048E4FC}" presName="parentNode" presStyleLbl="node1" presStyleIdx="4" presStyleCnt="5" custScaleX="599459" custScaleY="1374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0012C-4CC7-4DEE-95B2-BD2C4A6E1A2B}" type="pres">
      <dgm:prSet presAssocID="{B173D39C-83DC-4880-8D9F-31442048E4F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9B5BDF-7E04-4471-A264-03FDA4531855}" type="presOf" srcId="{D4E4AD9C-34A3-4ED3-A2C5-38CDB504B8C3}" destId="{72DB07F4-8424-4014-AA0D-AF5BACCC77F3}" srcOrd="0" destOrd="0" presId="urn:microsoft.com/office/officeart/2005/8/layout/radial2"/>
    <dgm:cxn modelId="{AA3E5728-3DF3-4B43-A91F-BFF330D48D10}" type="presOf" srcId="{B173D39C-83DC-4880-8D9F-31442048E4FC}" destId="{E1C24673-F4EB-4F7F-9EF8-084B6E28D5C7}" srcOrd="0" destOrd="0" presId="urn:microsoft.com/office/officeart/2005/8/layout/radial2"/>
    <dgm:cxn modelId="{890166BB-1CEF-43AE-A8D1-35BAEBE1AAF3}" srcId="{C4CB5C2C-5EF2-44B9-86D0-EA6F5D8DC7DB}" destId="{D4E4AD9C-34A3-4ED3-A2C5-38CDB504B8C3}" srcOrd="1" destOrd="0" parTransId="{42621D1C-7017-4E22-879B-516001F46BEB}" sibTransId="{103E79A7-107D-4766-8655-A6453845E38B}"/>
    <dgm:cxn modelId="{58F9A166-F45B-4A93-8045-F02742365C49}" srcId="{C4CB5C2C-5EF2-44B9-86D0-EA6F5D8DC7DB}" destId="{D5399BC1-671E-4C95-B3CB-44E49CC5BAED}" srcOrd="2" destOrd="0" parTransId="{6FFEE1D4-1FE8-4648-B549-865A67685E83}" sibTransId="{B40204DF-FA1C-47E1-8C89-FB55141DE9D3}"/>
    <dgm:cxn modelId="{E22ABC01-7EF8-4F7C-BCE6-1E9A3EDB8F49}" type="presOf" srcId="{42621D1C-7017-4E22-879B-516001F46BEB}" destId="{D64D3264-6507-4C93-B038-3ED72FCC7BBC}" srcOrd="0" destOrd="0" presId="urn:microsoft.com/office/officeart/2005/8/layout/radial2"/>
    <dgm:cxn modelId="{FE0A9B66-844F-4572-BEEC-98889DF130C2}" srcId="{C4CB5C2C-5EF2-44B9-86D0-EA6F5D8DC7DB}" destId="{B173D39C-83DC-4880-8D9F-31442048E4FC}" srcOrd="3" destOrd="0" parTransId="{89931FC2-577C-4ABE-8046-F66AE653EE07}" sibTransId="{399676C6-C48F-46F1-9231-25D9811939CF}"/>
    <dgm:cxn modelId="{FCE03F1D-8D1F-4CBF-B5B2-4AA8D9651447}" type="presOf" srcId="{89931FC2-577C-4ABE-8046-F66AE653EE07}" destId="{6E5B26EB-9C64-4FA9-A559-FC1281F14884}" srcOrd="0" destOrd="0" presId="urn:microsoft.com/office/officeart/2005/8/layout/radial2"/>
    <dgm:cxn modelId="{9C2760CC-AC7A-4F7B-9644-7B2C28A7F88D}" type="presOf" srcId="{D5399BC1-671E-4C95-B3CB-44E49CC5BAED}" destId="{0EFD43AB-2A32-4873-A1D1-883B710345D5}" srcOrd="0" destOrd="0" presId="urn:microsoft.com/office/officeart/2005/8/layout/radial2"/>
    <dgm:cxn modelId="{3D843F92-70CC-4714-B3BC-A9BF0489C953}" type="presOf" srcId="{4C43D4C2-B5DA-4355-B220-E7D2E80500B6}" destId="{976E6A40-DBBF-4BDB-8577-C9C79C8BCF31}" srcOrd="0" destOrd="0" presId="urn:microsoft.com/office/officeart/2005/8/layout/radial2"/>
    <dgm:cxn modelId="{EE984542-7FD6-4AD8-9986-AEC4D5B357E8}" type="presOf" srcId="{C4CB5C2C-5EF2-44B9-86D0-EA6F5D8DC7DB}" destId="{36188100-46E9-47F9-9F9F-7CFB988E1117}" srcOrd="0" destOrd="0" presId="urn:microsoft.com/office/officeart/2005/8/layout/radial2"/>
    <dgm:cxn modelId="{84DAC110-74AF-4ED9-B05B-C0777EA031DC}" type="presOf" srcId="{A3BD2486-F18C-4B0D-A4AB-A975CF228CDA}" destId="{06B5C0AB-B04A-4D30-B4BB-A748F75D7F9D}" srcOrd="0" destOrd="0" presId="urn:microsoft.com/office/officeart/2005/8/layout/radial2"/>
    <dgm:cxn modelId="{E7498293-AECB-4AB0-BFF0-BF6CA46A112B}" srcId="{C4CB5C2C-5EF2-44B9-86D0-EA6F5D8DC7DB}" destId="{A3BD2486-F18C-4B0D-A4AB-A975CF228CDA}" srcOrd="0" destOrd="0" parTransId="{4C43D4C2-B5DA-4355-B220-E7D2E80500B6}" sibTransId="{31AA67D2-DFFE-4E4E-B527-51C18C4934DF}"/>
    <dgm:cxn modelId="{00607DF0-7C4F-4041-B41E-339CE5241E43}" type="presOf" srcId="{6FFEE1D4-1FE8-4648-B549-865A67685E83}" destId="{02C916DB-EE94-4C5E-9567-6016E99FEB43}" srcOrd="0" destOrd="0" presId="urn:microsoft.com/office/officeart/2005/8/layout/radial2"/>
    <dgm:cxn modelId="{6A54D5EB-C41D-4D28-943B-ABDE0D1DF595}" type="presParOf" srcId="{36188100-46E9-47F9-9F9F-7CFB988E1117}" destId="{8D9E48C7-7802-499F-BF2E-D37026BBAAE8}" srcOrd="0" destOrd="0" presId="urn:microsoft.com/office/officeart/2005/8/layout/radial2"/>
    <dgm:cxn modelId="{66294F0F-C42C-402B-81F7-B8AEAA88B479}" type="presParOf" srcId="{8D9E48C7-7802-499F-BF2E-D37026BBAAE8}" destId="{B7CC1AEB-5CD4-4B37-8970-B3194719A40D}" srcOrd="0" destOrd="0" presId="urn:microsoft.com/office/officeart/2005/8/layout/radial2"/>
    <dgm:cxn modelId="{6476F592-FDEA-48A0-B99F-A3159160BB87}" type="presParOf" srcId="{B7CC1AEB-5CD4-4B37-8970-B3194719A40D}" destId="{DE843FEC-7A1E-4495-A97D-154CC8DDB123}" srcOrd="0" destOrd="0" presId="urn:microsoft.com/office/officeart/2005/8/layout/radial2"/>
    <dgm:cxn modelId="{C377B29B-531D-43FE-960A-65124851E76B}" type="presParOf" srcId="{B7CC1AEB-5CD4-4B37-8970-B3194719A40D}" destId="{E4706159-9897-47B1-8B91-E20C29485D63}" srcOrd="1" destOrd="0" presId="urn:microsoft.com/office/officeart/2005/8/layout/radial2"/>
    <dgm:cxn modelId="{D007C58A-8994-4502-BB2F-65F91AB27CCC}" type="presParOf" srcId="{8D9E48C7-7802-499F-BF2E-D37026BBAAE8}" destId="{976E6A40-DBBF-4BDB-8577-C9C79C8BCF31}" srcOrd="1" destOrd="0" presId="urn:microsoft.com/office/officeart/2005/8/layout/radial2"/>
    <dgm:cxn modelId="{AAD7FAB5-0566-44D9-85D7-360875BFAE8E}" type="presParOf" srcId="{8D9E48C7-7802-499F-BF2E-D37026BBAAE8}" destId="{209E4B44-3E0E-4A47-99F2-55E5ADA7955E}" srcOrd="2" destOrd="0" presId="urn:microsoft.com/office/officeart/2005/8/layout/radial2"/>
    <dgm:cxn modelId="{771D7C7A-B1BF-483F-81EF-BBC1669BCC2B}" type="presParOf" srcId="{209E4B44-3E0E-4A47-99F2-55E5ADA7955E}" destId="{06B5C0AB-B04A-4D30-B4BB-A748F75D7F9D}" srcOrd="0" destOrd="0" presId="urn:microsoft.com/office/officeart/2005/8/layout/radial2"/>
    <dgm:cxn modelId="{82A84267-AB09-46E4-88B7-C7563D38F175}" type="presParOf" srcId="{209E4B44-3E0E-4A47-99F2-55E5ADA7955E}" destId="{F5643A19-67D0-413D-99FF-F0A0FCCBEB4F}" srcOrd="1" destOrd="0" presId="urn:microsoft.com/office/officeart/2005/8/layout/radial2"/>
    <dgm:cxn modelId="{343C61E8-1DAD-4AC4-99BC-E367A56863EC}" type="presParOf" srcId="{8D9E48C7-7802-499F-BF2E-D37026BBAAE8}" destId="{D64D3264-6507-4C93-B038-3ED72FCC7BBC}" srcOrd="3" destOrd="0" presId="urn:microsoft.com/office/officeart/2005/8/layout/radial2"/>
    <dgm:cxn modelId="{6F791A71-2D34-419D-93E7-E44A1FACCD27}" type="presParOf" srcId="{8D9E48C7-7802-499F-BF2E-D37026BBAAE8}" destId="{60ECF121-B0D4-4F72-B2AE-37B1469D070B}" srcOrd="4" destOrd="0" presId="urn:microsoft.com/office/officeart/2005/8/layout/radial2"/>
    <dgm:cxn modelId="{57981605-D2F6-4400-B3A9-B91847E0CC0C}" type="presParOf" srcId="{60ECF121-B0D4-4F72-B2AE-37B1469D070B}" destId="{72DB07F4-8424-4014-AA0D-AF5BACCC77F3}" srcOrd="0" destOrd="0" presId="urn:microsoft.com/office/officeart/2005/8/layout/radial2"/>
    <dgm:cxn modelId="{FF241851-C436-42B1-B6D7-B1A8FC9EC321}" type="presParOf" srcId="{60ECF121-B0D4-4F72-B2AE-37B1469D070B}" destId="{749480B4-D986-43D8-B9EB-9F8144C3657A}" srcOrd="1" destOrd="0" presId="urn:microsoft.com/office/officeart/2005/8/layout/radial2"/>
    <dgm:cxn modelId="{8384C42A-9EEA-4618-AB4D-ECD30B64CA52}" type="presParOf" srcId="{8D9E48C7-7802-499F-BF2E-D37026BBAAE8}" destId="{02C916DB-EE94-4C5E-9567-6016E99FEB43}" srcOrd="5" destOrd="0" presId="urn:microsoft.com/office/officeart/2005/8/layout/radial2"/>
    <dgm:cxn modelId="{151A595F-EEA5-4FF7-B72B-F5E10B428B68}" type="presParOf" srcId="{8D9E48C7-7802-499F-BF2E-D37026BBAAE8}" destId="{D554AD99-E14B-4FF9-AA5B-97B4C6C63F5F}" srcOrd="6" destOrd="0" presId="urn:microsoft.com/office/officeart/2005/8/layout/radial2"/>
    <dgm:cxn modelId="{28C9D355-4A7B-4C16-B3BE-7883D6E55C5F}" type="presParOf" srcId="{D554AD99-E14B-4FF9-AA5B-97B4C6C63F5F}" destId="{0EFD43AB-2A32-4873-A1D1-883B710345D5}" srcOrd="0" destOrd="0" presId="urn:microsoft.com/office/officeart/2005/8/layout/radial2"/>
    <dgm:cxn modelId="{C6B2DA2E-34EA-4E14-A634-D4F0CE2C0024}" type="presParOf" srcId="{D554AD99-E14B-4FF9-AA5B-97B4C6C63F5F}" destId="{C4A7133A-E2DA-4DFD-9A63-D1B46D4DB381}" srcOrd="1" destOrd="0" presId="urn:microsoft.com/office/officeart/2005/8/layout/radial2"/>
    <dgm:cxn modelId="{FD5D2D39-38AE-4465-977C-BFF328505CFB}" type="presParOf" srcId="{8D9E48C7-7802-499F-BF2E-D37026BBAAE8}" destId="{6E5B26EB-9C64-4FA9-A559-FC1281F14884}" srcOrd="7" destOrd="0" presId="urn:microsoft.com/office/officeart/2005/8/layout/radial2"/>
    <dgm:cxn modelId="{495DF037-3423-409F-B997-B05506D8ECCD}" type="presParOf" srcId="{8D9E48C7-7802-499F-BF2E-D37026BBAAE8}" destId="{865C3E70-851E-4E9C-B747-E9FC422C3026}" srcOrd="8" destOrd="0" presId="urn:microsoft.com/office/officeart/2005/8/layout/radial2"/>
    <dgm:cxn modelId="{27F38918-E0BA-41D9-8398-5C6B88A1AAB5}" type="presParOf" srcId="{865C3E70-851E-4E9C-B747-E9FC422C3026}" destId="{E1C24673-F4EB-4F7F-9EF8-084B6E28D5C7}" srcOrd="0" destOrd="0" presId="urn:microsoft.com/office/officeart/2005/8/layout/radial2"/>
    <dgm:cxn modelId="{B8947A64-9F4F-41A3-B2DC-5B33E9E43E9E}" type="presParOf" srcId="{865C3E70-851E-4E9C-B747-E9FC422C3026}" destId="{E700012C-4CC7-4DEE-95B2-BD2C4A6E1A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CB5C2C-5EF2-44B9-86D0-EA6F5D8DC7DB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E4AD9C-34A3-4ED3-A2C5-38CDB504B8C3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Обозначает признак, место,  причину, цель, </a:t>
          </a:r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способ действия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621D1C-7017-4E22-879B-516001F46BEB}" type="parTrans" cxnId="{890166BB-1CEF-43AE-A8D1-35BAEBE1AAF3}">
      <dgm:prSet/>
      <dgm:spPr/>
      <dgm:t>
        <a:bodyPr/>
        <a:lstStyle/>
        <a:p>
          <a:endParaRPr lang="ru-RU"/>
        </a:p>
      </dgm:t>
    </dgm:pt>
    <dgm:pt modelId="{103E79A7-107D-4766-8655-A6453845E38B}" type="sibTrans" cxnId="{890166BB-1CEF-43AE-A8D1-35BAEBE1AAF3}">
      <dgm:prSet/>
      <dgm:spPr/>
      <dgm:t>
        <a:bodyPr/>
        <a:lstStyle/>
        <a:p>
          <a:endParaRPr lang="ru-RU"/>
        </a:p>
      </dgm:t>
    </dgm:pt>
    <dgm:pt modelId="{D5399BC1-671E-4C95-B3CB-44E49CC5BAED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Относится к глаголу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FEE1D4-1FE8-4648-B549-865A67685E83}" type="parTrans" cxnId="{58F9A166-F45B-4A93-8045-F02742365C49}">
      <dgm:prSet/>
      <dgm:spPr/>
      <dgm:t>
        <a:bodyPr/>
        <a:lstStyle/>
        <a:p>
          <a:endParaRPr lang="ru-RU"/>
        </a:p>
      </dgm:t>
    </dgm:pt>
    <dgm:pt modelId="{B40204DF-FA1C-47E1-8C89-FB55141DE9D3}" type="sibTrans" cxnId="{58F9A166-F45B-4A93-8045-F02742365C49}">
      <dgm:prSet/>
      <dgm:spPr/>
      <dgm:t>
        <a:bodyPr/>
        <a:lstStyle/>
        <a:p>
          <a:endParaRPr lang="ru-RU"/>
        </a:p>
      </dgm:t>
    </dgm:pt>
    <dgm:pt modelId="{B173D39C-83DC-4880-8D9F-31442048E4FC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Выражается наречиями или существительными в косвенных падежах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931FC2-577C-4ABE-8046-F66AE653EE07}" type="parTrans" cxnId="{FE0A9B66-844F-4572-BEEC-98889DF130C2}">
      <dgm:prSet/>
      <dgm:spPr/>
      <dgm:t>
        <a:bodyPr/>
        <a:lstStyle/>
        <a:p>
          <a:endParaRPr lang="ru-RU"/>
        </a:p>
      </dgm:t>
    </dgm:pt>
    <dgm:pt modelId="{399676C6-C48F-46F1-9231-25D9811939CF}" type="sibTrans" cxnId="{FE0A9B66-844F-4572-BEEC-98889DF130C2}">
      <dgm:prSet/>
      <dgm:spPr/>
      <dgm:t>
        <a:bodyPr/>
        <a:lstStyle/>
        <a:p>
          <a:endParaRPr lang="ru-RU"/>
        </a:p>
      </dgm:t>
    </dgm:pt>
    <dgm:pt modelId="{A3BD2486-F18C-4B0D-A4AB-A975CF228CDA}">
      <dgm:prSet custT="1"/>
      <dgm:spPr/>
      <dgm:t>
        <a:bodyPr/>
        <a:lstStyle/>
        <a:p>
          <a:r>
            <a: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Где? Куда? Откуда? Когда? Как? Почему? Зачем?</a:t>
          </a:r>
          <a:endParaRPr lang="ru-RU" sz="28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43D4C2-B5DA-4355-B220-E7D2E80500B6}" type="parTrans" cxnId="{E7498293-AECB-4AB0-BFF0-BF6CA46A112B}">
      <dgm:prSet/>
      <dgm:spPr/>
      <dgm:t>
        <a:bodyPr/>
        <a:lstStyle/>
        <a:p>
          <a:endParaRPr lang="ru-RU"/>
        </a:p>
      </dgm:t>
    </dgm:pt>
    <dgm:pt modelId="{31AA67D2-DFFE-4E4E-B527-51C18C4934DF}" type="sibTrans" cxnId="{E7498293-AECB-4AB0-BFF0-BF6CA46A112B}">
      <dgm:prSet/>
      <dgm:spPr/>
      <dgm:t>
        <a:bodyPr/>
        <a:lstStyle/>
        <a:p>
          <a:endParaRPr lang="ru-RU"/>
        </a:p>
      </dgm:t>
    </dgm:pt>
    <dgm:pt modelId="{36188100-46E9-47F9-9F9F-7CFB988E1117}" type="pres">
      <dgm:prSet presAssocID="{C4CB5C2C-5EF2-44B9-86D0-EA6F5D8DC7DB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8D9E48C7-7802-499F-BF2E-D37026BBAAE8}" type="pres">
      <dgm:prSet presAssocID="{C4CB5C2C-5EF2-44B9-86D0-EA6F5D8DC7DB}" presName="cycle" presStyleCnt="0"/>
      <dgm:spPr/>
    </dgm:pt>
    <dgm:pt modelId="{B7CC1AEB-5CD4-4B37-8970-B3194719A40D}" type="pres">
      <dgm:prSet presAssocID="{C4CB5C2C-5EF2-44B9-86D0-EA6F5D8DC7DB}" presName="centerShape" presStyleCnt="0"/>
      <dgm:spPr/>
    </dgm:pt>
    <dgm:pt modelId="{DE843FEC-7A1E-4495-A97D-154CC8DDB123}" type="pres">
      <dgm:prSet presAssocID="{C4CB5C2C-5EF2-44B9-86D0-EA6F5D8DC7DB}" presName="connSite" presStyleLbl="node1" presStyleIdx="0" presStyleCnt="5"/>
      <dgm:spPr/>
    </dgm:pt>
    <dgm:pt modelId="{E4706159-9897-47B1-8B91-E20C29485D63}" type="pres">
      <dgm:prSet presAssocID="{C4CB5C2C-5EF2-44B9-86D0-EA6F5D8DC7DB}" presName="visible" presStyleLbl="node1" presStyleIdx="0" presStyleCnt="5" custScaleX="176652" custScaleY="134968" custLinFactNeighborX="-31129" custLinFactNeighborY="-2630"/>
      <dgm:spPr/>
    </dgm:pt>
    <dgm:pt modelId="{976E6A40-DBBF-4BDB-8577-C9C79C8BCF31}" type="pres">
      <dgm:prSet presAssocID="{4C43D4C2-B5DA-4355-B220-E7D2E80500B6}" presName="Name25" presStyleLbl="parChTrans1D1" presStyleIdx="0" presStyleCnt="4"/>
      <dgm:spPr/>
    </dgm:pt>
    <dgm:pt modelId="{209E4B44-3E0E-4A47-99F2-55E5ADA7955E}" type="pres">
      <dgm:prSet presAssocID="{A3BD2486-F18C-4B0D-A4AB-A975CF228CDA}" presName="node" presStyleCnt="0"/>
      <dgm:spPr/>
    </dgm:pt>
    <dgm:pt modelId="{06B5C0AB-B04A-4D30-B4BB-A748F75D7F9D}" type="pres">
      <dgm:prSet presAssocID="{A3BD2486-F18C-4B0D-A4AB-A975CF228CDA}" presName="parentNode" presStyleLbl="node1" presStyleIdx="1" presStyleCnt="5" custScaleX="418162" custScaleY="138624" custLinFactX="-3382" custLinFactNeighborX="-100000" custLinFactNeighborY="-1173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643A19-67D0-413D-99FF-F0A0FCCBEB4F}" type="pres">
      <dgm:prSet presAssocID="{A3BD2486-F18C-4B0D-A4AB-A975CF228CDA}" presName="childNode" presStyleLbl="revTx" presStyleIdx="0" presStyleCnt="0">
        <dgm:presLayoutVars>
          <dgm:bulletEnabled val="1"/>
        </dgm:presLayoutVars>
      </dgm:prSet>
      <dgm:spPr/>
    </dgm:pt>
    <dgm:pt modelId="{D64D3264-6507-4C93-B038-3ED72FCC7BBC}" type="pres">
      <dgm:prSet presAssocID="{42621D1C-7017-4E22-879B-516001F46BEB}" presName="Name25" presStyleLbl="parChTrans1D1" presStyleIdx="1" presStyleCnt="4"/>
      <dgm:spPr/>
    </dgm:pt>
    <dgm:pt modelId="{60ECF121-B0D4-4F72-B2AE-37B1469D070B}" type="pres">
      <dgm:prSet presAssocID="{D4E4AD9C-34A3-4ED3-A2C5-38CDB504B8C3}" presName="node" presStyleCnt="0"/>
      <dgm:spPr/>
    </dgm:pt>
    <dgm:pt modelId="{72DB07F4-8424-4014-AA0D-AF5BACCC77F3}" type="pres">
      <dgm:prSet presAssocID="{D4E4AD9C-34A3-4ED3-A2C5-38CDB504B8C3}" presName="parentNode" presStyleLbl="node1" presStyleIdx="2" presStyleCnt="5" custScaleX="463971" custScaleY="190720" custLinFactX="73739" custLinFactNeighborX="100000" custLinFactNeighborY="-164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480B4-D986-43D8-B9EB-9F8144C3657A}" type="pres">
      <dgm:prSet presAssocID="{D4E4AD9C-34A3-4ED3-A2C5-38CDB504B8C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916DB-EE94-4C5E-9567-6016E99FEB43}" type="pres">
      <dgm:prSet presAssocID="{6FFEE1D4-1FE8-4648-B549-865A67685E83}" presName="Name25" presStyleLbl="parChTrans1D1" presStyleIdx="2" presStyleCnt="4"/>
      <dgm:spPr/>
    </dgm:pt>
    <dgm:pt modelId="{D554AD99-E14B-4FF9-AA5B-97B4C6C63F5F}" type="pres">
      <dgm:prSet presAssocID="{D5399BC1-671E-4C95-B3CB-44E49CC5BAED}" presName="node" presStyleCnt="0"/>
      <dgm:spPr/>
    </dgm:pt>
    <dgm:pt modelId="{0EFD43AB-2A32-4873-A1D1-883B710345D5}" type="pres">
      <dgm:prSet presAssocID="{D5399BC1-671E-4C95-B3CB-44E49CC5BAED}" presName="parentNode" presStyleLbl="node1" presStyleIdx="3" presStyleCnt="5" custScaleX="376862" custLinFactX="89785" custLinFactNeighborX="100000" custLinFactNeighborY="-2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7133A-E2DA-4DFD-9A63-D1B46D4DB381}" type="pres">
      <dgm:prSet presAssocID="{D5399BC1-671E-4C95-B3CB-44E49CC5BAED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B26EB-9C64-4FA9-A559-FC1281F14884}" type="pres">
      <dgm:prSet presAssocID="{89931FC2-577C-4ABE-8046-F66AE653EE07}" presName="Name25" presStyleLbl="parChTrans1D1" presStyleIdx="3" presStyleCnt="4"/>
      <dgm:spPr/>
    </dgm:pt>
    <dgm:pt modelId="{865C3E70-851E-4E9C-B747-E9FC422C3026}" type="pres">
      <dgm:prSet presAssocID="{B173D39C-83DC-4880-8D9F-31442048E4FC}" presName="node" presStyleCnt="0"/>
      <dgm:spPr/>
    </dgm:pt>
    <dgm:pt modelId="{E1C24673-F4EB-4F7F-9EF8-084B6E28D5C7}" type="pres">
      <dgm:prSet presAssocID="{B173D39C-83DC-4880-8D9F-31442048E4FC}" presName="parentNode" presStyleLbl="node1" presStyleIdx="4" presStyleCnt="5" custScaleX="599459" custScaleY="1374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0012C-4CC7-4DEE-95B2-BD2C4A6E1A2B}" type="pres">
      <dgm:prSet presAssocID="{B173D39C-83DC-4880-8D9F-31442048E4F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9204A7-BD11-4C06-9EFA-B077777250DD}" type="presOf" srcId="{42621D1C-7017-4E22-879B-516001F46BEB}" destId="{D64D3264-6507-4C93-B038-3ED72FCC7BBC}" srcOrd="0" destOrd="0" presId="urn:microsoft.com/office/officeart/2005/8/layout/radial2"/>
    <dgm:cxn modelId="{AAA7B162-1695-4425-95CE-39DB5E018217}" type="presOf" srcId="{B173D39C-83DC-4880-8D9F-31442048E4FC}" destId="{E1C24673-F4EB-4F7F-9EF8-084B6E28D5C7}" srcOrd="0" destOrd="0" presId="urn:microsoft.com/office/officeart/2005/8/layout/radial2"/>
    <dgm:cxn modelId="{CE4E3827-5D30-456F-B392-2EA940874DFC}" type="presOf" srcId="{89931FC2-577C-4ABE-8046-F66AE653EE07}" destId="{6E5B26EB-9C64-4FA9-A559-FC1281F14884}" srcOrd="0" destOrd="0" presId="urn:microsoft.com/office/officeart/2005/8/layout/radial2"/>
    <dgm:cxn modelId="{890166BB-1CEF-43AE-A8D1-35BAEBE1AAF3}" srcId="{C4CB5C2C-5EF2-44B9-86D0-EA6F5D8DC7DB}" destId="{D4E4AD9C-34A3-4ED3-A2C5-38CDB504B8C3}" srcOrd="1" destOrd="0" parTransId="{42621D1C-7017-4E22-879B-516001F46BEB}" sibTransId="{103E79A7-107D-4766-8655-A6453845E38B}"/>
    <dgm:cxn modelId="{58F9A166-F45B-4A93-8045-F02742365C49}" srcId="{C4CB5C2C-5EF2-44B9-86D0-EA6F5D8DC7DB}" destId="{D5399BC1-671E-4C95-B3CB-44E49CC5BAED}" srcOrd="2" destOrd="0" parTransId="{6FFEE1D4-1FE8-4648-B549-865A67685E83}" sibTransId="{B40204DF-FA1C-47E1-8C89-FB55141DE9D3}"/>
    <dgm:cxn modelId="{D3EA532E-6CC2-48A0-BAB1-2102AF2567CF}" type="presOf" srcId="{D4E4AD9C-34A3-4ED3-A2C5-38CDB504B8C3}" destId="{72DB07F4-8424-4014-AA0D-AF5BACCC77F3}" srcOrd="0" destOrd="0" presId="urn:microsoft.com/office/officeart/2005/8/layout/radial2"/>
    <dgm:cxn modelId="{E3859C11-E889-4AD2-96AD-3D05BB420E41}" type="presOf" srcId="{6FFEE1D4-1FE8-4648-B549-865A67685E83}" destId="{02C916DB-EE94-4C5E-9567-6016E99FEB43}" srcOrd="0" destOrd="0" presId="urn:microsoft.com/office/officeart/2005/8/layout/radial2"/>
    <dgm:cxn modelId="{94F58EB9-27E3-40DD-9698-79664632EB14}" type="presOf" srcId="{A3BD2486-F18C-4B0D-A4AB-A975CF228CDA}" destId="{06B5C0AB-B04A-4D30-B4BB-A748F75D7F9D}" srcOrd="0" destOrd="0" presId="urn:microsoft.com/office/officeart/2005/8/layout/radial2"/>
    <dgm:cxn modelId="{E7498293-AECB-4AB0-BFF0-BF6CA46A112B}" srcId="{C4CB5C2C-5EF2-44B9-86D0-EA6F5D8DC7DB}" destId="{A3BD2486-F18C-4B0D-A4AB-A975CF228CDA}" srcOrd="0" destOrd="0" parTransId="{4C43D4C2-B5DA-4355-B220-E7D2E80500B6}" sibTransId="{31AA67D2-DFFE-4E4E-B527-51C18C4934DF}"/>
    <dgm:cxn modelId="{FE0A9B66-844F-4572-BEEC-98889DF130C2}" srcId="{C4CB5C2C-5EF2-44B9-86D0-EA6F5D8DC7DB}" destId="{B173D39C-83DC-4880-8D9F-31442048E4FC}" srcOrd="3" destOrd="0" parTransId="{89931FC2-577C-4ABE-8046-F66AE653EE07}" sibTransId="{399676C6-C48F-46F1-9231-25D9811939CF}"/>
    <dgm:cxn modelId="{D6738043-D162-4FEE-9CA7-31A6F4F1AE36}" type="presOf" srcId="{D5399BC1-671E-4C95-B3CB-44E49CC5BAED}" destId="{0EFD43AB-2A32-4873-A1D1-883B710345D5}" srcOrd="0" destOrd="0" presId="urn:microsoft.com/office/officeart/2005/8/layout/radial2"/>
    <dgm:cxn modelId="{12DAF4E7-0649-48E1-81D5-CC3A7C7BDB8D}" type="presOf" srcId="{C4CB5C2C-5EF2-44B9-86D0-EA6F5D8DC7DB}" destId="{36188100-46E9-47F9-9F9F-7CFB988E1117}" srcOrd="0" destOrd="0" presId="urn:microsoft.com/office/officeart/2005/8/layout/radial2"/>
    <dgm:cxn modelId="{A1C4E48D-2568-4B85-BF63-6306AEBC86BF}" type="presOf" srcId="{4C43D4C2-B5DA-4355-B220-E7D2E80500B6}" destId="{976E6A40-DBBF-4BDB-8577-C9C79C8BCF31}" srcOrd="0" destOrd="0" presId="urn:microsoft.com/office/officeart/2005/8/layout/radial2"/>
    <dgm:cxn modelId="{077083BE-D452-4E16-B6F4-EA48D5CD9071}" type="presParOf" srcId="{36188100-46E9-47F9-9F9F-7CFB988E1117}" destId="{8D9E48C7-7802-499F-BF2E-D37026BBAAE8}" srcOrd="0" destOrd="0" presId="urn:microsoft.com/office/officeart/2005/8/layout/radial2"/>
    <dgm:cxn modelId="{C28EAACE-B5E1-4382-B55B-FE733328AFF9}" type="presParOf" srcId="{8D9E48C7-7802-499F-BF2E-D37026BBAAE8}" destId="{B7CC1AEB-5CD4-4B37-8970-B3194719A40D}" srcOrd="0" destOrd="0" presId="urn:microsoft.com/office/officeart/2005/8/layout/radial2"/>
    <dgm:cxn modelId="{A0DC04C0-11B2-410A-873A-2ECB551461FB}" type="presParOf" srcId="{B7CC1AEB-5CD4-4B37-8970-B3194719A40D}" destId="{DE843FEC-7A1E-4495-A97D-154CC8DDB123}" srcOrd="0" destOrd="0" presId="urn:microsoft.com/office/officeart/2005/8/layout/radial2"/>
    <dgm:cxn modelId="{3A9682DE-E542-42DF-AD04-936C21FAB0FE}" type="presParOf" srcId="{B7CC1AEB-5CD4-4B37-8970-B3194719A40D}" destId="{E4706159-9897-47B1-8B91-E20C29485D63}" srcOrd="1" destOrd="0" presId="urn:microsoft.com/office/officeart/2005/8/layout/radial2"/>
    <dgm:cxn modelId="{26D70BE4-4979-4D85-AA4E-EB414B7E3950}" type="presParOf" srcId="{8D9E48C7-7802-499F-BF2E-D37026BBAAE8}" destId="{976E6A40-DBBF-4BDB-8577-C9C79C8BCF31}" srcOrd="1" destOrd="0" presId="urn:microsoft.com/office/officeart/2005/8/layout/radial2"/>
    <dgm:cxn modelId="{C44FB9A9-606A-4676-90A5-23A52FAA52E6}" type="presParOf" srcId="{8D9E48C7-7802-499F-BF2E-D37026BBAAE8}" destId="{209E4B44-3E0E-4A47-99F2-55E5ADA7955E}" srcOrd="2" destOrd="0" presId="urn:microsoft.com/office/officeart/2005/8/layout/radial2"/>
    <dgm:cxn modelId="{96F97F08-B72E-4B59-BB1B-5ECF2418D207}" type="presParOf" srcId="{209E4B44-3E0E-4A47-99F2-55E5ADA7955E}" destId="{06B5C0AB-B04A-4D30-B4BB-A748F75D7F9D}" srcOrd="0" destOrd="0" presId="urn:microsoft.com/office/officeart/2005/8/layout/radial2"/>
    <dgm:cxn modelId="{5EC4DCA0-EFE2-4BE4-9FDD-634FC49CF163}" type="presParOf" srcId="{209E4B44-3E0E-4A47-99F2-55E5ADA7955E}" destId="{F5643A19-67D0-413D-99FF-F0A0FCCBEB4F}" srcOrd="1" destOrd="0" presId="urn:microsoft.com/office/officeart/2005/8/layout/radial2"/>
    <dgm:cxn modelId="{DA553C2D-5759-4168-BDDB-4AFA920B8121}" type="presParOf" srcId="{8D9E48C7-7802-499F-BF2E-D37026BBAAE8}" destId="{D64D3264-6507-4C93-B038-3ED72FCC7BBC}" srcOrd="3" destOrd="0" presId="urn:microsoft.com/office/officeart/2005/8/layout/radial2"/>
    <dgm:cxn modelId="{6ED3AB26-07DC-414E-ABF6-E361EC4A849A}" type="presParOf" srcId="{8D9E48C7-7802-499F-BF2E-D37026BBAAE8}" destId="{60ECF121-B0D4-4F72-B2AE-37B1469D070B}" srcOrd="4" destOrd="0" presId="urn:microsoft.com/office/officeart/2005/8/layout/radial2"/>
    <dgm:cxn modelId="{92A08B05-F227-4571-B143-52236AAA716B}" type="presParOf" srcId="{60ECF121-B0D4-4F72-B2AE-37B1469D070B}" destId="{72DB07F4-8424-4014-AA0D-AF5BACCC77F3}" srcOrd="0" destOrd="0" presId="urn:microsoft.com/office/officeart/2005/8/layout/radial2"/>
    <dgm:cxn modelId="{10D9505E-1EC3-4C47-8A69-30E9DA5AD8A2}" type="presParOf" srcId="{60ECF121-B0D4-4F72-B2AE-37B1469D070B}" destId="{749480B4-D986-43D8-B9EB-9F8144C3657A}" srcOrd="1" destOrd="0" presId="urn:microsoft.com/office/officeart/2005/8/layout/radial2"/>
    <dgm:cxn modelId="{339665F3-C931-4F9F-BDEA-2EE6BE478ABC}" type="presParOf" srcId="{8D9E48C7-7802-499F-BF2E-D37026BBAAE8}" destId="{02C916DB-EE94-4C5E-9567-6016E99FEB43}" srcOrd="5" destOrd="0" presId="urn:microsoft.com/office/officeart/2005/8/layout/radial2"/>
    <dgm:cxn modelId="{412E7F70-17BB-4D56-9C02-16610B125F39}" type="presParOf" srcId="{8D9E48C7-7802-499F-BF2E-D37026BBAAE8}" destId="{D554AD99-E14B-4FF9-AA5B-97B4C6C63F5F}" srcOrd="6" destOrd="0" presId="urn:microsoft.com/office/officeart/2005/8/layout/radial2"/>
    <dgm:cxn modelId="{434A0332-D143-43BE-AE2A-DCFB26CE55F4}" type="presParOf" srcId="{D554AD99-E14B-4FF9-AA5B-97B4C6C63F5F}" destId="{0EFD43AB-2A32-4873-A1D1-883B710345D5}" srcOrd="0" destOrd="0" presId="urn:microsoft.com/office/officeart/2005/8/layout/radial2"/>
    <dgm:cxn modelId="{AC09309B-8FA1-4456-A573-8D4AEAB99866}" type="presParOf" srcId="{D554AD99-E14B-4FF9-AA5B-97B4C6C63F5F}" destId="{C4A7133A-E2DA-4DFD-9A63-D1B46D4DB381}" srcOrd="1" destOrd="0" presId="urn:microsoft.com/office/officeart/2005/8/layout/radial2"/>
    <dgm:cxn modelId="{6909900D-5D2E-4B1C-8B90-D65141BEA7D3}" type="presParOf" srcId="{8D9E48C7-7802-499F-BF2E-D37026BBAAE8}" destId="{6E5B26EB-9C64-4FA9-A559-FC1281F14884}" srcOrd="7" destOrd="0" presId="urn:microsoft.com/office/officeart/2005/8/layout/radial2"/>
    <dgm:cxn modelId="{BE4EA7A1-3FC7-45A5-B4E2-D3C69F794F16}" type="presParOf" srcId="{8D9E48C7-7802-499F-BF2E-D37026BBAAE8}" destId="{865C3E70-851E-4E9C-B747-E9FC422C3026}" srcOrd="8" destOrd="0" presId="urn:microsoft.com/office/officeart/2005/8/layout/radial2"/>
    <dgm:cxn modelId="{ABB8DD4B-0158-4B13-9D04-6F59C59C1342}" type="presParOf" srcId="{865C3E70-851E-4E9C-B747-E9FC422C3026}" destId="{E1C24673-F4EB-4F7F-9EF8-084B6E28D5C7}" srcOrd="0" destOrd="0" presId="urn:microsoft.com/office/officeart/2005/8/layout/radial2"/>
    <dgm:cxn modelId="{A7A34AC0-60F2-4F52-BBED-7D794001E07F}" type="presParOf" srcId="{865C3E70-851E-4E9C-B747-E9FC422C3026}" destId="{E700012C-4CC7-4DEE-95B2-BD2C4A6E1A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5B26EB-9C64-4FA9-A559-FC1281F14884}">
      <dsp:nvSpPr>
        <dsp:cNvPr id="0" name=""/>
        <dsp:cNvSpPr/>
      </dsp:nvSpPr>
      <dsp:spPr>
        <a:xfrm rot="4208976">
          <a:off x="2103112" y="3298776"/>
          <a:ext cx="821488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821488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916DB-EE94-4C5E-9567-6016E99FEB43}">
      <dsp:nvSpPr>
        <dsp:cNvPr id="0" name=""/>
        <dsp:cNvSpPr/>
      </dsp:nvSpPr>
      <dsp:spPr>
        <a:xfrm rot="698273">
          <a:off x="2700395" y="2636178"/>
          <a:ext cx="1462885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1462885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D3264-6507-4C93-B038-3ED72FCC7BBC}">
      <dsp:nvSpPr>
        <dsp:cNvPr id="0" name=""/>
        <dsp:cNvSpPr/>
      </dsp:nvSpPr>
      <dsp:spPr>
        <a:xfrm rot="20666169">
          <a:off x="2700375" y="2119866"/>
          <a:ext cx="821227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821227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E6A40-DBBF-4BDB-8577-C9C79C8BCF31}">
      <dsp:nvSpPr>
        <dsp:cNvPr id="0" name=""/>
        <dsp:cNvSpPr/>
      </dsp:nvSpPr>
      <dsp:spPr>
        <a:xfrm rot="16006909">
          <a:off x="1746920" y="1462316"/>
          <a:ext cx="766495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766495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06159-9897-47B1-8B91-E20C29485D63}">
      <dsp:nvSpPr>
        <dsp:cNvPr id="0" name=""/>
        <dsp:cNvSpPr/>
      </dsp:nvSpPr>
      <dsp:spPr>
        <a:xfrm>
          <a:off x="360043" y="1326160"/>
          <a:ext cx="2693885" cy="20582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5C0AB-B04A-4D30-B4BB-A748F75D7F9D}">
      <dsp:nvSpPr>
        <dsp:cNvPr id="0" name=""/>
        <dsp:cNvSpPr/>
      </dsp:nvSpPr>
      <dsp:spPr>
        <a:xfrm>
          <a:off x="159950" y="-171921"/>
          <a:ext cx="3826100" cy="12683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Где? Куда? Откуда? Когда? Как? Почему? Зачем?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9950" y="-171921"/>
        <a:ext cx="3826100" cy="1268382"/>
      </dsp:txXfrm>
    </dsp:sp>
    <dsp:sp modelId="{72DB07F4-8424-4014-AA0D-AF5BACCC77F3}">
      <dsp:nvSpPr>
        <dsp:cNvPr id="0" name=""/>
        <dsp:cNvSpPr/>
      </dsp:nvSpPr>
      <dsp:spPr>
        <a:xfrm>
          <a:off x="3141154" y="664413"/>
          <a:ext cx="4245243" cy="17450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Обозначает признак</a:t>
          </a: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место,  причину, цель, </a:t>
          </a: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способ действия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41154" y="664413"/>
        <a:ext cx="4245243" cy="1745050"/>
      </dsp:txXfrm>
    </dsp:sp>
    <dsp:sp modelId="{0EFD43AB-2A32-4873-A1D1-883B710345D5}">
      <dsp:nvSpPr>
        <dsp:cNvPr id="0" name=""/>
        <dsp:cNvSpPr/>
      </dsp:nvSpPr>
      <dsp:spPr>
        <a:xfrm>
          <a:off x="3786116" y="2623428"/>
          <a:ext cx="3448213" cy="9149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Относится к глаголу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86116" y="2623428"/>
        <a:ext cx="3448213" cy="914980"/>
      </dsp:txXfrm>
    </dsp:sp>
    <dsp:sp modelId="{E1C24673-F4EB-4F7F-9EF8-084B6E28D5C7}">
      <dsp:nvSpPr>
        <dsp:cNvPr id="0" name=""/>
        <dsp:cNvSpPr/>
      </dsp:nvSpPr>
      <dsp:spPr>
        <a:xfrm>
          <a:off x="137110" y="3699648"/>
          <a:ext cx="5484932" cy="12576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Выражается наречиями или существительными в косвенных падежах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7110" y="3699648"/>
        <a:ext cx="5484932" cy="12576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5B26EB-9C64-4FA9-A559-FC1281F14884}">
      <dsp:nvSpPr>
        <dsp:cNvPr id="0" name=""/>
        <dsp:cNvSpPr/>
      </dsp:nvSpPr>
      <dsp:spPr>
        <a:xfrm rot="4208976">
          <a:off x="2103112" y="3298776"/>
          <a:ext cx="821488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821488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916DB-EE94-4C5E-9567-6016E99FEB43}">
      <dsp:nvSpPr>
        <dsp:cNvPr id="0" name=""/>
        <dsp:cNvSpPr/>
      </dsp:nvSpPr>
      <dsp:spPr>
        <a:xfrm rot="698273">
          <a:off x="2700395" y="2636178"/>
          <a:ext cx="1462885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1462885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D3264-6507-4C93-B038-3ED72FCC7BBC}">
      <dsp:nvSpPr>
        <dsp:cNvPr id="0" name=""/>
        <dsp:cNvSpPr/>
      </dsp:nvSpPr>
      <dsp:spPr>
        <a:xfrm rot="20666169">
          <a:off x="2700375" y="2119866"/>
          <a:ext cx="821227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821227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E6A40-DBBF-4BDB-8577-C9C79C8BCF31}">
      <dsp:nvSpPr>
        <dsp:cNvPr id="0" name=""/>
        <dsp:cNvSpPr/>
      </dsp:nvSpPr>
      <dsp:spPr>
        <a:xfrm rot="16006909">
          <a:off x="1746920" y="1462316"/>
          <a:ext cx="766495" cy="33354"/>
        </a:xfrm>
        <a:custGeom>
          <a:avLst/>
          <a:gdLst/>
          <a:ahLst/>
          <a:cxnLst/>
          <a:rect l="0" t="0" r="0" b="0"/>
          <a:pathLst>
            <a:path>
              <a:moveTo>
                <a:pt x="0" y="16677"/>
              </a:moveTo>
              <a:lnTo>
                <a:pt x="766495" y="16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06159-9897-47B1-8B91-E20C29485D63}">
      <dsp:nvSpPr>
        <dsp:cNvPr id="0" name=""/>
        <dsp:cNvSpPr/>
      </dsp:nvSpPr>
      <dsp:spPr>
        <a:xfrm>
          <a:off x="360043" y="1326160"/>
          <a:ext cx="2693885" cy="20582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5C0AB-B04A-4D30-B4BB-A748F75D7F9D}">
      <dsp:nvSpPr>
        <dsp:cNvPr id="0" name=""/>
        <dsp:cNvSpPr/>
      </dsp:nvSpPr>
      <dsp:spPr>
        <a:xfrm>
          <a:off x="159950" y="-171921"/>
          <a:ext cx="3826100" cy="12683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Где? Куда? Откуда? Когда? Как? Почему? Зачем?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9950" y="-171921"/>
        <a:ext cx="3826100" cy="1268382"/>
      </dsp:txXfrm>
    </dsp:sp>
    <dsp:sp modelId="{72DB07F4-8424-4014-AA0D-AF5BACCC77F3}">
      <dsp:nvSpPr>
        <dsp:cNvPr id="0" name=""/>
        <dsp:cNvSpPr/>
      </dsp:nvSpPr>
      <dsp:spPr>
        <a:xfrm>
          <a:off x="3141154" y="664413"/>
          <a:ext cx="4245243" cy="17450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Обозначает признак, место,  причину, цель, </a:t>
          </a: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способ действия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41154" y="664413"/>
        <a:ext cx="4245243" cy="1745050"/>
      </dsp:txXfrm>
    </dsp:sp>
    <dsp:sp modelId="{0EFD43AB-2A32-4873-A1D1-883B710345D5}">
      <dsp:nvSpPr>
        <dsp:cNvPr id="0" name=""/>
        <dsp:cNvSpPr/>
      </dsp:nvSpPr>
      <dsp:spPr>
        <a:xfrm>
          <a:off x="3786116" y="2623428"/>
          <a:ext cx="3448213" cy="9149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Относится к глаголу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86116" y="2623428"/>
        <a:ext cx="3448213" cy="914980"/>
      </dsp:txXfrm>
    </dsp:sp>
    <dsp:sp modelId="{E1C24673-F4EB-4F7F-9EF8-084B6E28D5C7}">
      <dsp:nvSpPr>
        <dsp:cNvPr id="0" name=""/>
        <dsp:cNvSpPr/>
      </dsp:nvSpPr>
      <dsp:spPr>
        <a:xfrm>
          <a:off x="137110" y="3699648"/>
          <a:ext cx="5484932" cy="12576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Выражается наречиями или существительными в косвенных падежах</a:t>
          </a:r>
          <a:endParaRPr lang="ru-RU" sz="280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7110" y="3699648"/>
        <a:ext cx="5484932" cy="1257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CA11534B-F52F-490C-BB12-849BB8FD62E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F0F75DA-DC68-4312-AEF4-C10F3F9F23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60;&#1080;&#1079;&#1084;&#1080;&#1085;&#1091;&#1090;&#1082;&#1072;%20%20%20&#1043;&#1041;&#1054;&#1059;%20&#1062;&#1054;%20497%20-%20&#1082;&#1086;&#1087;&#1080;&#1103;_xvid.av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Обстоятельство</a:t>
            </a:r>
            <a:endParaRPr lang="ru-RU" sz="6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Разминка.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r>
              <a:rPr lang="ru-RU" b="1" dirty="0" smtClean="0"/>
              <a:t>Выполните синтаксический разбор предложения.</a:t>
            </a:r>
          </a:p>
          <a:p>
            <a:endParaRPr lang="ru-RU" dirty="0" smtClean="0"/>
          </a:p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   Смолкает </a:t>
            </a:r>
            <a:r>
              <a:rPr lang="ru-RU" sz="3600" b="1" i="1" dirty="0" smtClean="0">
                <a:solidFill>
                  <a:srgbClr val="002060"/>
                </a:solidFill>
              </a:rPr>
              <a:t>шум мохнатых сосен и кудрявых берёз</a:t>
            </a:r>
            <a:r>
              <a:rPr lang="ru-RU" sz="3600" b="1" i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sz="3600" b="1" i="1" dirty="0" smtClean="0">
              <a:solidFill>
                <a:srgbClr val="002060"/>
              </a:solidFill>
            </a:endParaRPr>
          </a:p>
          <a:p>
            <a:r>
              <a:rPr lang="ru-RU" b="1" dirty="0" smtClean="0"/>
              <a:t>Дайте характеристику предложения.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692696"/>
            <a:ext cx="6851104" cy="724942"/>
          </a:xfrm>
        </p:spPr>
        <p:txBody>
          <a:bodyPr/>
          <a:lstStyle/>
          <a:p>
            <a:r>
              <a:rPr lang="ru-RU" sz="2800" b="1" dirty="0" smtClean="0"/>
              <a:t>Прочитайте текст, ставя к выделенным словам вопросы. Спишите.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340768"/>
            <a:ext cx="7643192" cy="4525963"/>
          </a:xfrm>
        </p:spPr>
        <p:txBody>
          <a:bodyPr/>
          <a:lstStyle/>
          <a:p>
            <a:pPr>
              <a:lnSpc>
                <a:spcPct val="250000"/>
              </a:lnSpc>
              <a:buNone/>
            </a:pPr>
            <a:r>
              <a:rPr lang="ru-RU" dirty="0" smtClean="0"/>
              <a:t>   Всадник </a:t>
            </a:r>
            <a:r>
              <a:rPr lang="ru-RU" b="1" dirty="0" smtClean="0"/>
              <a:t>быстро</a:t>
            </a:r>
            <a:r>
              <a:rPr lang="ru-RU" dirty="0" smtClean="0"/>
              <a:t> поднялся </a:t>
            </a:r>
            <a:r>
              <a:rPr lang="ru-RU" b="1" dirty="0" smtClean="0"/>
              <a:t>на бугор</a:t>
            </a:r>
            <a:r>
              <a:rPr lang="ru-RU" dirty="0" smtClean="0"/>
              <a:t>. </a:t>
            </a:r>
            <a:r>
              <a:rPr lang="ru-RU" b="1" dirty="0" smtClean="0"/>
              <a:t>Слева</a:t>
            </a:r>
            <a:r>
              <a:rPr lang="ru-RU" dirty="0" smtClean="0"/>
              <a:t> виднелся густой орешник. </a:t>
            </a:r>
            <a:r>
              <a:rPr lang="ru-RU" b="1" dirty="0" smtClean="0"/>
              <a:t>Дальше</a:t>
            </a:r>
            <a:r>
              <a:rPr lang="ru-RU" dirty="0" smtClean="0"/>
              <a:t> тянулись жёлтые огни города. </a:t>
            </a:r>
            <a:r>
              <a:rPr lang="ru-RU" b="1" dirty="0" smtClean="0"/>
              <a:t>Возле леса</a:t>
            </a:r>
            <a:r>
              <a:rPr lang="ru-RU" dirty="0" smtClean="0"/>
              <a:t> шумела река.</a:t>
            </a:r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5508104" y="1556792"/>
            <a:ext cx="108012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 flipH="1">
            <a:off x="3779912" y="1628800"/>
            <a:ext cx="93610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5816" y="1484784"/>
            <a:ext cx="856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Как?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0232" y="1484784"/>
            <a:ext cx="997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Куда?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403648" y="2420888"/>
            <a:ext cx="136815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27984" y="2564904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27984" y="2420888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059832" y="2492896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 flipV="1">
            <a:off x="3563888" y="2420888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707904" y="2492896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 flipV="1">
            <a:off x="4211960" y="2420888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 flipV="1">
            <a:off x="2915816" y="2420888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flipV="1">
            <a:off x="6228184" y="2420888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 flipV="1">
            <a:off x="7668344" y="2420888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 flipV="1">
            <a:off x="6948264" y="2420888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7164288" y="2492896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44208" y="2492896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Выгнутая вверх стрелка 23"/>
          <p:cNvSpPr/>
          <p:nvPr/>
        </p:nvSpPr>
        <p:spPr>
          <a:xfrm flipH="1">
            <a:off x="2123728" y="2852936"/>
            <a:ext cx="93610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31640" y="2780928"/>
            <a:ext cx="80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Где?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580112" y="3645024"/>
            <a:ext cx="165618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699792" y="3789040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699792" y="3645024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 flipV="1">
            <a:off x="1331640" y="3645024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flipV="1">
            <a:off x="1403648" y="4869160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flipV="1">
            <a:off x="2051720" y="3645024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267744" y="3717032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547664" y="3717032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Выгнутая вверх стрелка 36"/>
          <p:cNvSpPr/>
          <p:nvPr/>
        </p:nvSpPr>
        <p:spPr>
          <a:xfrm flipH="1">
            <a:off x="2483768" y="4077072"/>
            <a:ext cx="93610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47664" y="3933056"/>
            <a:ext cx="80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Где?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2339752" y="4869160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619672" y="4869160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 flipV="1">
            <a:off x="2123728" y="4869160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flipV="1">
            <a:off x="2771800" y="4869160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2987824" y="5013176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987824" y="4869160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156176" y="4869160"/>
            <a:ext cx="79208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Выгнутая вверх стрелка 47"/>
          <p:cNvSpPr/>
          <p:nvPr/>
        </p:nvSpPr>
        <p:spPr>
          <a:xfrm flipH="1">
            <a:off x="2411760" y="5301208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75656" y="5157192"/>
            <a:ext cx="80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Где?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 flipV="1">
            <a:off x="1259632" y="6093296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 flipV="1">
            <a:off x="3203848" y="6093296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 flipV="1">
            <a:off x="2555776" y="6093296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 flipV="1">
            <a:off x="1907704" y="6093296"/>
            <a:ext cx="72008" cy="72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2699792" y="6093296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051720" y="6093296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403648" y="6093296"/>
            <a:ext cx="3600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347864" y="6237312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347864" y="6093296"/>
            <a:ext cx="1512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932040" y="6093296"/>
            <a:ext cx="72008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14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4" grpId="0" animBg="1"/>
      <p:bldP spid="25" grpId="0"/>
      <p:bldP spid="32" grpId="0" animBg="1"/>
      <p:bldP spid="33" grpId="0" animBg="1"/>
      <p:bldP spid="34" grpId="0" animBg="1"/>
      <p:bldP spid="37" grpId="0" animBg="1"/>
      <p:bldP spid="38" grpId="0"/>
      <p:bldP spid="41" grpId="0" animBg="1"/>
      <p:bldP spid="42" grpId="0" animBg="1"/>
      <p:bldP spid="48" grpId="0" animBg="1"/>
      <p:bldP spid="49" grpId="0"/>
      <p:bldP spid="50" grpId="0" animBg="1"/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24744"/>
            <a:ext cx="7427168" cy="5001419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К какой части речи относятся выделенные слова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Какими частями речи выражены выделенные слова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На какие вопросы отвечают выделенные слова?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Обстоятельство- второстепенный член предложения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3429000"/>
            <a:ext cx="2772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Обстоятельство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115616" y="4077072"/>
            <a:ext cx="5040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691680" y="4077072"/>
            <a:ext cx="72008" cy="503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07704" y="4077072"/>
            <a:ext cx="5040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699792" y="4077072"/>
            <a:ext cx="5040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 flipH="1">
            <a:off x="2483769" y="4077072"/>
            <a:ext cx="72008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71600" y="2564904"/>
            <a:ext cx="72420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ПРАВИЛО НА С. 88</a:t>
            </a:r>
            <a:endParaRPr lang="ru-RU" sz="6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  <p:bldP spid="8" grpId="0" animBg="1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Физминутка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Физминутка   ГБОУ ЦО 497 - копия_xvid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719388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8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Закрепление.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по учебнику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Стр. 88 упражнение 191 устно.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204864"/>
            <a:ext cx="74803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Запись предложений под диктовку.</a:t>
            </a:r>
          </a:p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Синтаксический разбор.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Обстоятельство- второстепенный член предложения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3429000"/>
            <a:ext cx="2772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Обстоятельство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115616" y="4077072"/>
            <a:ext cx="5040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691680" y="4077072"/>
            <a:ext cx="72008" cy="503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07704" y="4077072"/>
            <a:ext cx="5040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699792" y="4077072"/>
            <a:ext cx="5040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 flipH="1">
            <a:off x="2483769" y="4077072"/>
            <a:ext cx="72008" cy="457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63688" y="2780928"/>
            <a:ext cx="60339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 УРОКА.</a:t>
            </a:r>
            <a:endParaRPr lang="ru-RU" sz="6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  <p:bldP spid="8" grpId="0" animBg="1"/>
      <p:bldP spid="12" grpId="0" animBg="1"/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задание.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556792"/>
            <a:ext cx="6635080" cy="4525963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Правило с. 88,</a:t>
            </a:r>
          </a:p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Упражнение № 192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сень и чернильница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 и чернильница</Template>
  <TotalTime>74</TotalTime>
  <Words>209</Words>
  <Application>Microsoft Office PowerPoint</Application>
  <PresentationFormat>Экран (4:3)</PresentationFormat>
  <Paragraphs>42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осень и чернильница</vt:lpstr>
      <vt:lpstr>Обстоятельство</vt:lpstr>
      <vt:lpstr>Разминка.</vt:lpstr>
      <vt:lpstr>Прочитайте текст, ставя к выделенным словам вопросы. Спишите. </vt:lpstr>
      <vt:lpstr>Слайд 4</vt:lpstr>
      <vt:lpstr>Обстоятельство- второстепенный член предложения</vt:lpstr>
      <vt:lpstr>Физминутка.</vt:lpstr>
      <vt:lpstr>Закрепление.</vt:lpstr>
      <vt:lpstr>Обстоятельство- второстепенный член предложения</vt:lpstr>
      <vt:lpstr>Домашнее задание.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Обстоятельство</dc:title>
  <dc:creator>ASUS</dc:creator>
  <cp:lastModifiedBy>ASUS</cp:lastModifiedBy>
  <cp:revision>9</cp:revision>
  <dcterms:created xsi:type="dcterms:W3CDTF">2014-10-13T15:14:04Z</dcterms:created>
  <dcterms:modified xsi:type="dcterms:W3CDTF">2014-10-13T16:28:58Z</dcterms:modified>
</cp:coreProperties>
</file>