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1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14804-1A96-47A7-BA0C-96B0D8E1B2C6}" type="datetimeFigureOut">
              <a:rPr lang="ru-RU" smtClean="0"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35885-E213-4102-BD0E-3638CB13D7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149080"/>
            <a:ext cx="8100392" cy="1222375"/>
          </a:xfrm>
        </p:spPr>
        <p:txBody>
          <a:bodyPr>
            <a:noAutofit/>
          </a:bodyPr>
          <a:lstStyle/>
          <a:p>
            <a:r>
              <a:rPr lang="ru-RU" sz="9600" b="1" cap="none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Олимпиада</a:t>
            </a:r>
            <a:endParaRPr lang="ru-RU" sz="9600" b="1" cap="none" dirty="0">
              <a:ln w="12700">
                <a:solidFill>
                  <a:schemeClr val="tx1"/>
                </a:solidFill>
                <a:prstDash val="solid"/>
              </a:ln>
              <a:solidFill>
                <a:srgbClr val="00B0F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589240"/>
            <a:ext cx="6876256" cy="64807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Презентацию </a:t>
            </a:r>
            <a:r>
              <a:rPr lang="ru-RU" sz="1600" dirty="0" smtClean="0"/>
              <a:t>к уроку русского языка подготовила </a:t>
            </a:r>
            <a:r>
              <a:rPr lang="ru-RU" sz="1600" dirty="0" smtClean="0"/>
              <a:t>Томкова Евгения </a:t>
            </a:r>
            <a:r>
              <a:rPr lang="ru-RU" sz="1600" dirty="0" smtClean="0"/>
              <a:t>,</a:t>
            </a:r>
            <a:endParaRPr lang="en-US" sz="1600" dirty="0" smtClean="0"/>
          </a:p>
          <a:p>
            <a:r>
              <a:rPr lang="en-US" sz="1600" dirty="0" smtClean="0"/>
              <a:t>5 </a:t>
            </a:r>
            <a:r>
              <a:rPr lang="ru-RU" sz="1600" dirty="0" smtClean="0"/>
              <a:t>группа</a:t>
            </a:r>
            <a:endParaRPr lang="ru-RU" sz="1600" dirty="0"/>
          </a:p>
        </p:txBody>
      </p:sp>
      <p:pic>
        <p:nvPicPr>
          <p:cNvPr id="10242" name="Picture 2" descr="https://encrypted-tbn3.gstatic.com/images?q=tbn:ANd9GcSKGL9f3oDxJ0xiCZXlbTHPn7eT_psVVjd9QS2uLhzntVtZcEKQF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76672"/>
            <a:ext cx="6552728" cy="4032448"/>
          </a:xfrm>
          <a:prstGeom prst="rect">
            <a:avLst/>
          </a:prstGeom>
          <a:noFill/>
        </p:spPr>
      </p:pic>
      <p:sp>
        <p:nvSpPr>
          <p:cNvPr id="10244" name="AutoShape 4" descr="data:image/jpeg;base64,/9j/4AAQSkZJRgABAQAAAQABAAD/2wCEAAkGBxQTEhUUExQWFhQVGRkbFxYWFxgXGhoXGhgXGhwXHxgYHSggGBolGxgXITEiJSkrLi4uGB8zODMsNygtLisBCgoKDg0OGxAQGywmHyQsLC8vLDQsLCwsLCwsLCwsLCwsLCwsLCwsLCwsLCwsLCwsLCwsLCwsLCwsLCwsLCwsLP/AABEIAIkBbgMBEQACEQEDEQH/xAAbAAEAAgMBAQAAAAAAAAAAAAAABQYCAwQBB//EAEAQAAEDAgQDBQYEBAUDBQAAAAEAAhEDIQQFEjFBUWEGEyJxkTJSgaGxwSNC0fAUM3LhFVNiwvFDgrMHFjSSov/EABsBAQACAwEBAAAAAAAAAAAAAAADBAECBQYH/8QANREAAgIBAwIDBgUEAgMBAAAAAAECAxEEEiExQQUTUWFxgZGh8BQiMrHRFSNCweHxUmJyJP/aAAwDAQACEQMRAD8A+jq8coIAgCAIAgCA5cbiHMLNIadbtJ1EiLEzYHkVtFJ5yYba6HJSz1johrrmPy2uwA77HW3Zbulr79/8GitTPKOf03Xa1xETPhFtLTNzf2gLLMqZLqI2p9Pv7yG5/TMQHXLRsLTHXgSAeqx5Mh5iM6We0j7wkSJEcGGPPxgckdMl9/foZVkWe4nM9JENEaWOOp0Eh7tIDRFyI+Y5pGvPX3Bz9PeYf49TtLXiTAsDN23sdodPkCnkyMOxI8HaCmRIa8wJIgDg5x3PANJ+IWfIkPMRhX7Q0wHQHEtMbcQalhG5/DPqOsFRJ4+/T+Q7Ubv8cZazvE7S3a5kid/CJB3hY8ljzUeU89puiA7xOa0bDxO8z0N+ieTIebEzrZwwVDTAcXgxAiJJpgCSY/6g+awqm1u++/8ABl2JPH32/k3YLHtqFwAILecX8Tm8CeLTusSg4rJlSy8HWtDYIAgCAIAgCGQgCAIDkx2JczRpDSHO0mSRFiZsOQK2jFPOTWTa6HI3PmEA6XXMfltdgnfYl7dlv5L+/j/Bp5qxn77fye08+puuA4i5mwsADNzedQ2R0yXUK2L6ff3k8HaCmYgOuQNhx09eBcAesrPkSHnRM6ee0j7wkSJEcGmPPxhYdMkZVkWe4jMy1wAaNMUySTBio4t2iLRzWFXx8/og5/6+prp59TMHS4DiTpteBxvuNuay6WgrV9/ftPW56wgHS/jPs2id78YR0sKxM8HaClIEOvEW3l2md9uPknkSHmxPRn1OQC14LogQDM6L2PJ4PwKeSzHmpPBjhs+Y/Zpv5Dw+G/iIm7gIE8VmVLQjYmZUc+pu0QHeP2RA5xJvYTz5jmsOmSz7BG2LSx3MnZ3TFJtWHaXkhsAEyA47T/pITyZbtpnzVjJ7/jDZHhdBJAPh4PDCYmfaI6p5THmIklESBAEMBAEAQBAEAQHhCAwbQYNmtHkAFncxhDuG28LbbWFrR9LJlmMIGg33W+gTLM4R6aLfdbbaw8vomWMIOpNMS0GNpAt5cljLGAKLfdHoP3wHos5Ywh3LfdHoFjLGB3LfdHoOv6n1KZYwjzuG38Lb72F1nLMYRjWDGiS1voFpOzYss3hXueEaMPi2Pd7IB523tx52HoFFDUKTwSSoaWTY3RTnS3ckmBuSSZk73JWZamPrkxHTyNf+KU5h0t/qFvUbJG6DDpkjs1iJkRz4KRtLqRpNhrgbgyOiynkNYPVkwEAQBDIQBAEB4Wg7oDBuHYNmtHkAs7mYwgaDbeFttrC1o+lkyxhA0G+623QJljCBoN91ttrDy+iZYwjI0xyHDhy2WMjBqbg6YOoMbIECw2Wdz6ZMbUZtw7Bs1o+ATczOEe9033R6BYyxgd033R6Dp+g9EyxhHncNt4W22sLfos5Ywj3uW+630CxljCHdN20iPIco+iZYwjE4ZhcHaRLZi20kE/GQLrO54wNqNqwZCAIYCAIAgCAIAgCAIAgCAIAgCAIAgCA5MzwRqsLQYPNVNT0TLOn6tGnKcnZhmEucXHi4/ZUmy0deFax5LmuJPEE2HwWEwRGc02m2vSR8+ikQKlmOKr0CHU3FzRbQZ0wb2HBbt5Rqkic7HY59V2v8jwZHIhT0N5wQ3pYyW5WyoEAQBDIQBAEAQBAEAQBAEAQBAEAQBAY4k6Ghx48OMLiajxqFM8OOY5xn6ZwdGnw6VkevJ610gEbFdpNNZRz2sPDPVkwEAQBDAQBAEAQBAFgyRGOz9jKrKTRre4gQDAE9VWeqjv2R5ZajpJbHOXCJdWioEAQBAEAQBAEB6AsN4WTKWXg6A1cmc3J5Z0YxUVhHPjcA+q0tFgeKRjk2IBhbgXPpl5q1ng1CPBTDWEmAABEWIFuCn8rd1MN4KjicS/F1ZovA0uAe10yB00uG/Mz5LOzBgsbMEDTAePEBe3FQrgGrIcUKFXuoGiod4gh2w+B2VmmeHgguhlZLcrhUCAIAhkIAgCAIAgCAIAgCAIAgMaj49VzPF7bKtM5VvDyln2Mu+H1xsuxL0ZsqRNtiAfr+i18JvlbW1J5xj6mddSoSTXt+hg4wJXQunsrlL0TZVqhvmo+rOLOapOlg3gAeZXhnS7rIVerPVxarqlY/adrGwAOQhe9SSWEeRby8sOcBuo7Lq68b5JZ9Xg2hVOf6U2eqQ0CyAhgIAgCAwqVmt9pwHmQFo5xXVm8a5S6Jkdi80H5CI97guNq/EpZcKfn/AAdjSeHRxut+X8kXVxMidReZuAZj9Fzs2Tf5mzo7YQX5UQed43ualKoHBml4Jc64Nj4ek7Sujoofnz6HP1tmK/eXnLcxp12amEHmOLTyK7SkmcVwaOttyBt5o5YWTKjl4M6T2Co5rpIYJJbceU81FK7gsR0/5uTsr0Q8O0AarAA2A4yVBXfu5iyedK6NEe107K6nlZOfKO14PVk1CAIBMKO1fkZJX+tG+nUXLL5IsA0hWIrgyV7tVkFLEsGvUyoyQyqwSQ07tPMefGCt08BoqmTZVSw9QMotLWC73ukueepN1k1JrMyIkcVHNGWVHH1PEI3kQsI0PpAXQOeFkBAEMhAEAQBAEAQBAa6tdrSATBOyyot9DG5J4NiwZCA1d9cjlHoeK5VniLr1iolHh459/wDzwX4aJT0/mp888e49xLZY7y+im1u2yqVXd5+aW5GmjbhdGfbK+T4McI8uA6W+cj5FcbwnUbW/Rxb+X/bOn4nUmk/b+/H+jPEDwn4/ISujrr35e31ivq1/yUtDX/dT9pHtGuuHHYaiPhDf93yK5vhyj+IlZL/FfV8L58nT8Rk1TGqPf/skiV6V2xinnsss87GuUmku/Qicyx5cRTp3JsBzPPyXjb3Z4hqdsen+j1FdUNHRmRJ4aloY1szpAE84C9lVDy4KHokjy9k983L1ZsUhoEMBAEByZvQc+jUa0w4tMEc91DfBzraRNp5qFibPmOXU61R4DqexguBPPiCvOWOMe56KG59i0YjCwaIe0mgCe8AmYgxteNUT0lZ0ag7MzMatzVeIdTnyNxxT3No4SnRqU3jQaY0tNPjrMDwxa432EgLtW1wlHBwtNbbvz8+vy5O3tnhKDGFlamXNmAIcJcDIAIAkzGxVKqmcHnJ3Y1V3L8z49/JF5Hie5rMptbpJI1AEmdW4JJm07K4uLE13OXNLY12XQv4ar2DnNnPg8RSa6pTJ0yQTHw+65dt8FOUJdDq1UydakjPF5g19QUqLjFzUdxjYBSaaEOkOhHqJyiss3MZaANl0OEc7Dkz1zSFhNPoHFrqjxbGpA5tiCXODjUZSZpBAABc+Q5rmPB2tBnkql9zjwi1TWsZZhl+cU2NY3VUcHvLPF4nB7jIuPy3WKbXJ4Zm2tYyiTOJ7t2l23A8wobatrJK5qSJHD5m2IlZg+xKacbmAA3UhgrOIxQ1T5rJg4MyzQRvZRy5Zhsismr0qmIb3j2tY06iXGAY4TtcqerT2N52vHuK9morisbln3n0ulVDhLSHA8QQR6hWXwVjJAEAQyEAQBAEAQBAYVqrWNLnODWjckwB8SgKzic2oYmq6mxx1sEtOwIsSQN+Kt0ScOvRnO1dStfGVJdGTGS1nuZ4wQRzBE+qivjGMvylnTWSnUnNYZIqEsEdmp0w8f0u8jt++q4fjNS2xtXVPHzO34NPMpVvusnZgcQHASd7Hz/cLl3+IYshP12t//UW0/nFks9FscoLtnHufK+TRhh67GOcC4bM48R4T8gFThZsnLb0/Ol8cpFiyudtccrnKf7MyxOLp6HQ9pMGBPMgK1qNS5zS9kfov5ZDptPKEk2u7/c58MAHO5AAT0bJJ+LnfJaaLUxg5Tl+lPc/bjiC+Mss21cHY+Or4Xsz1+S4I/Nsfswb7u+zforGp1Fkq1T/k3mX/ANPpFe7hfBE2h0sIyd0uiWI+5d/jydWSYPTL3XebH/SPdHXn18l2/DdHGiH/ALd/4OP4lqpXTx/j2/n49vYd2JxbKca3BsmBKuzuhBpSeMlGFU5puK6G5SkYQwEAQBARuYYZjSHgQSbxaTFpXJ8RpjtUkuc8s63h10nJxb4xwjF1WBFri83XMhDudKUjny6tU7z8OoBfYtGn5QZ+KvQnsXQqyjufJK59hXub+LWED8rGx8ySraKzKzkWAY7Fa2i1MEzv4jYX57lT1xzLJWuliOPUsWPx7aQEkaney3if7dVnU3xpg5Mj09DumooreZZqADEal5uEnJ5Z6KSUVhEz2XwTm0w538ypc9BwH3+K9Hp6/Lryzz+on5lmET1dpAAbvxKw5ZeWTRgorCOXMK8Cm0Xc5wAHTj8pWYdcmLOY4McRXawgOMTtKmU0yq6pI4sdRbU1Mft6eRVC39bLdf6EacJlVNjdLRxmSZM81HnBvg76lEPbpeJ6/cHgVdhbGxbZFSdbg8xKJiMxeyo9gMta5zRJvAJF7K4vC90U1L6FKXim2TW3p7TRWztxHFP6Xaukl9TK8Wr7xf0I2tmDj/ysf0y3u19f4Nv6pV6P6fycpqz7Rk/L0XTo0tdK4XPqcvUam258vj0NFQqeTIYnTlebVcO7VTcRzbu13mOKgsrjNck9dkoPg+o9n86ZiqettnCz2cWn7g8CubZW4PDOlXYprKJNaG4QyEAQBAEBF5zn9HDDxul52ptu4/D8o6mFtGLk+DSc4wWZFZf2wr1D4KbabeoL3fYD0VqGjb6lCzxGMXwROdvxGIcHFz3BuzSAGA89IsT1Ky9PGHVpP3mI62c+YRbXuK3QfXoYqnWMkh4JPSbtPQi3xUc4NLnoWar42P0Z9za6RI4qsWj1AQ/aEOawvFwYa5p6mGuHUOI+BXP8RivIk30x/wBP4M6Phkv78V37f7XyOXCgBsbnmV5SDi10PWSjzkl8uwlN3tGFPCKfUq3Wzj+k1Zpg2N9kyk4RN6LZy/UiBxDCJ0kt8jH/ACqm5wljt/HQsyqhNZa5IinjzTqeN0An+ZElvN0DcgbdTK6emUdyl09vp6v3+hR1O7Y4pZ9nr6L3epO1O0DKVMVHeFsfg0Z8Th/mP5A/3uV21qFXFNrH/jHv739/U4b0zsk4p5f+Uu3uRhk2X1MS4YnEWbMsp842J5DkPVaafSuyfnXdeyManURqj5NXxZa11DlhDAQBAEBrxNJrmkO9k78PjPBaTjFxal0N65SjJOPUoma4eqKsUA+uINxuBy3v5rkLyp2bYPJ2f7sYbprBpweMxNM//HqyOTZU7oIvNGLzTF1Bp7qp8QVLGGO5HKWexEV24+kYD6lNrrxOm/HZQX2yrfD4Ja6o2dUe4N5p6i55e925JJPzXNscrnyXYJVLgs/Z3IHVHCrWbDBcNO7jwkcl0dHo2sSn8ihq9WuYw6l+wTNzy2XQtfYpaePLZlUESSoepafHJF4vEtoNdiKl3RDBy6D7lbtY/KRRln83yKhgxVxLn1ahhvCeSz0MdSxVKTmsY43IaA7ntutL68rcaVTWdp0YapIkKoyySNMCJK1BTe0HZSrUqOq0IOoy5hMEHjBNjzXd0XiEYwULO3c42s8NlObnX37FdrdnsW3fD1Pg2fouitZS/wDJHP8AwF66xOWrkmJAk0KgHVsfVay1lK/yN46G/wD8TRTyeu5wYKcOPMwqtnida/Sslqvw2x/qeCRx/ZStSpa3kOI3Dfyjn1WNL4grZbJ8en8GNVoHVHfDn1/kr4aZjiug+CguehZslwdXCF1Z5NN4BimQPELE67+EG45gx0mlbZGzEVz7ToU0yrTlLj2H0DLceyvTbUYZa71B4g9QqkouLwyxGSkso6lg2CAwq7FECvMxD2Uqrqd6jbhpJNvKbq5bGLxnoc2mVmZpcyz0bPluOzzE4qoA6s/xn2WuLWgcg0WhRxrTaSLcrnCLnLsXbsz2SbDddgdubuoHLqVrqtdXpU4QW6S6+i+/Qr6Tw+7XNWWPbB9PV+72e0vOHyOiwWYPM3XBu8R1NvWTx6Lg9Jp/CdHT+mCb9Xy/qYY6hTi8gNvZxb6wRKqRcs8c5+J0Wo454S+BTM5bSq+FgOoDUDfgfePVdHTWW6eX9xYT4a/4OZrKKdVDNbTkuU1/PtLtgHTSpnmxp9WgrpvqcuLykzesGTkzbCmrRewbkS3+oEEfMBV9VBTplF+hZ0k3C6Ml6mGVZUO611JLomAbD9V5iGkjBZfLPTWauUnhcG7KKtN1R9PRJbEkhpAJBMTG8A9FPGuKbWFwV53uXKbR15jhqTRJaB5W+iy6ovsZhdP1K5mNFkS0kHg3f6qtbo4vlMt16uXSRTM5JbuIlSV1uKwxOal0OTIstqYqsO7AIZGtzvZB/KSN3WHsjkunpqnN59Dmaq9VLD7n1nC0ixjWlxcQLuIAn4NAA8guvFYWDgSeXk2rYwEMBAEBrxFdrG6nGB+7KK22NUd0iWqqVstsSu5hjy+S86WDZv68yvNarW2al7Y9PQ9FptHXp1l9fUmOxWl1R7mmRo+p/spPDE1OWUY1rzFYLXiSGjguwc4hMXirFDBR+2GN8I8/squsWYL3k+neJMkuyeQsbTZVe3VVeNXivpB2AHAxF1c02nhCCk1yUNTfOc3FPgtbWMDtLnDX7sqZzljKXBpGmOcSfPobadFwBBIF7aZ+/FRSkm+CxCG1YIjMMY6m7xEuaOFpHVbw45wR2LPGSDxTji369qTLMb9XHqhnHYlcHghAtDBw948/L6reMe7IbLOyJIqQrnEcEWmaZj/SdvXgq89On0LEL2upm/Evs0sI67j1CqyplHlliNkZdCXwjPCFvFYRIdIWwODNDLT8fosYygfOMZXqsqB5/I6R67fVR4NC94TEMr0w9tw4XH1BUfKZsUjMcMzA1+97oPY4jSeNO/igGxMbE8vOe7Rc9VXtbxJfX77nHtrjpbN6jmL+n32N2Awj8x8dSKeFa7wU2xqcRuS7cA248BG0pujXxB5fdm0t1vM1hdkXHC4VlNoZTaGtGwChbb5ZuljobUMhACEBz0cExri4C53K2dkmtr6EaqgpOaXLPmGJ7OHC5mBH4FWXUncBJE0+hbNukdVLTY1lrqk8fIi1danCKfRyin8WfRKucsoh8N/ltBfYgRsBMX5ADivO0aa3UT68ev8Ax1PTanU06WvLXTt093L4JXD49rmh02IB52IkKO+mVM3B9jfT3RvrVkejIXFVHOqEAET7wIsQRPA8ZHULamzypKa7C6tWwcH0ZDV8A3DsgEmAdzO5k/NT23z1Esyx8DSjSQ08MRb97LJkpP8AD0Z/y2emkR8oXWxjg4KeeTtQyFpOCnHa+hvCbhJSj1MaGI0EtJs67T9QuRqqPKfHQ7OlvVy/N1R1YekyZiHHjET+qqItTyiI7SseSwNPhvKkjg1K9muXFwYXPIDTNhYmIk+Szu5SHl55IjtARVim3eN+XVbqOFhjLzlFz7NZTTw1BrKc38TnO9pziBJP0jhC7FUIxjiJwb7JWTbkSilIQgCGAgCAr+Mqmq4ng0w0ffzXk9fqpXWtLouh6nRaaNVa9X1IrCZO6vWcK7tNJuzQYL/jyVvw+imXMnz6FbXW2x4iiRyOcLXdS4FvhPMAyPlKnqq8q+S9ehHK3zaU12JXH5oeau4K2SGxeZFZwYyRWXYE4yuJ/k0z4j7x90KNV+bNei/cTs8qHtZ9Gy8CfIWVq58YK2nWW2ROa5HU/iadZtSmxgeDUc4DW5o9lgcfZEztzWY3LZt+nYTok7FJPjPxJjG45rNzPlcn4DdQRi2WZSSXJXcXmNLEMJpm43/fmp3XOtYfRkEbIWcxOPs5SGt7SbQHBvCZIJ+iRSNbZNLgsalKwQBAeOVfUfpwT6f9RJ0dlCXTY4oCLzGpZAUvOjBj97StGuTVnvYTGw+pSOxGoff7LSaCJftBRa9hDgCDwKQk4vKYlFSWGRvYh+l9WmNrH5kfvyVuh9SteujLYrJWCGQgCAIDkzXAitTLDY7td7rhsft5ErMZbXk0nBTi4sjMFjWk93WbpqNGlzSTBH0c0xIXItpnRNuDeH0f33O7pLq9TDbYluXVf79zJ6k5jW2bb/SJ+QVKa5L+zHCI/McUHEd2CTxJaQB1JI+SRXqbOtrmRB5hS/iKzaLTbeo7kzj8TsP7LoaKtt7n0X7nL1+oxDy11f7ffBa2iLDYLpnIPUAQGFakHCD++q1nBSWGbQm4S3ROSriXU2kVGl9MfmG46kC4PULkX6Nx5XQ7On1sZtZ4ZDYzN6bjao93+mZP0lVoVN9GXJWx9EaqlGviAGspmmz33gtt0buf3dW69JJvLKlmthBYzn3E1lmSUqLYgOcbue4Akn7DoujCmMVjByrNRObznBJKYgCAIAhgIAgK5j8G6m/UJNMmZ5Hkei4Wq0W2TlHozu6XWKcVGXVHDj81Dg5gkRvw36qGqlE9lpXW9oe4qgkF7GAAjUZGr3ZEczFl1aNI7cSzjac63UqtuOM5LAcwNQahRrBpmDo1AxM3YTyKsSpcXjKIo2KSzhkRTxrMRiKeHa8g1C4TpcD4QS4CRvDT6KOVU84x8TbfFJyPomDwraTAxghrdh9+pViMVFYRRlJyeWbNZuWG7fSeRWrxLglSlU02cOdYtlaiWOL2kbhjg2o1w5TbYkfFRKOGWd+VlHmUZew4drTqBDdI1O1OiIueMgopOLNZQU44ZGOy7D4Gi5rIA4k/uf8AlTb5W4il8CJQjUnJv3s5uyOLFWvUc32Wsgza5cI+hUkqZVvEiHzoWxzEtqwaBAEBrrOiD1VfUfpJ9P8AqJOjUChLpm96Aisyfb9hZMFNzd5v+9go5dTVnvYalNeo6Nmb9Sf7LSfQyiV7T4sNaRzWIoM5Ow1AxUqHZxDR8Ln6hXaF1ZVvfRFqVgrhDIQBAEAQHHmOWU6wGsXHsvaYcPI/Y2TthmMc5XVd+5wU8HiqP8uqyo3lUBaY8xIPyVSzRVT5WV9fv5l2Gvvjw8S+j+nH0Krm/buq4PZTYHFpILmXbItIdxHWFivwyPVyFnis/wBMY8+/P39CT7Pdp8FTZoJfSqG7+9adRdzLmgj6K4q2lhLgpuaby3yWCln+Gd7Nekf+8fRZ2S9DVzilltHuIzmkGOcxwqFunwtMmXuDW+QJIutLH5cctE2mr8+ahBrnv9SOfmeLBBNGnpFyGP1yOXCD1uuZPxCUWvy8dzvw8FpcX/c57cY59vUksPnFN4/MD7paZ+Uyp14jpsZc8fv8jl2eGamEtrj/AAaMViXVHNpthgkOJfvDSDMDYTHOeio6nVvVf2Kl+rv7C9RooaVede/gv5OLNWPp12VGPA1NLQ4CRNjDgeBjeeCpVafUeGxbTz8Pv5lit6XWLZLqS2W5h3kteNNRu7eBHvNPEfT5nu6PWQ1McrhrqjjazRy08sPlPozuVwphAEAQBDBjWfpExKglfFPBZhppSWWaMNjmvJaLOHAreFikR2VOB0kLcjPnfbbDmlWptpOE1neyR7DfzO6ixIHQqF6ePMuxahqJPEWR/YjIKeKLhWc4nvpB1QfCBeNpF+CguvspthCD4ay0Wa6a7a5SmuVlL3Fox2TvwFJxpVWPZqDtFRviOtzRAewgjhw4Kz5vmPlEKr8tYTK+7N6mGxVJ+IE0Wue4Fni8ZBZqg3ENe423k8VrprFe3s7dRqoOqKUu59Jo1WvaHNIc1wBBFwQdipyl0NtB2mYAuZPUqN1pkyvl35OLPsrbXZLIFQCwNvmNvmFHlp4kSpRkswPjJzmrTqFzXua6b3+o2K7Nig1txwcirzE9yfJIUc5GJqaMTXFNmmQ6LausnzUUdlPNayydxnesWcIk8hxdHBYkv/iBUY8FkMGo30uDjBIsbb8fOIrrvMXKwb16dV9Hk+lOrgaLE95tHC035KpvLK07xk2KQrhAacaPA7oJ9FFaswZJU8SRzYHNGwBPxVOMvUv5Op2YjmFtlDJEY/MRBjqsOXoYK5iqmrr/AHWpgwwj6tCX0tyDIj2o2E8E4YPct77G14qNDWMnX4rxFiLXk2UtVabNLJ7VkvuHoNY0NaIaNgriWOEUm23lmxZMBDIQBAEAJQENmfaSjSFjrPQgNHnUd4R8JPRSKqT7EXnQ6J5KjmmOxONmm0+EkjumEUwSBJBdUIe8AA7ANW6jCPL5I3ZKX5YtL9yPyYtdReNQaWAhoiZ4FoIVlVxlhpFKWolDMZNez2mOSZZTquqOdLntP8sEtHd6SXVJZckGLcZ6qKeYywngnrkpQ3NZZZMHkVKmWSCfxGgVG1HQ8EA+zq6i45cFssyy0+3QhlPZtjJLDkln1+H8FkfktLS5oaWlwjWHEuEEEQ5xMQ4A/BUZresSOvTN0yUodiHdk2LYToqUXC1yDTdb4O+RHkuXdoJS/TJfI9FT43UliyD+fBIYWnjLhxpMmBqu88doA581V/pNk3mc8e5EV3itGcwg/ibMty4U693F73N8TncibAN2Asf1VXXQ/CW1RqfPLb+S/k2ovlqq7JWLjjCOPPKpbiqQdHd6tOkCB4wWyfUKfR6yd2ocLfd8yO/TxhRvr47m3MnBjA8H8Wg6P6m8j5i3/CoxU9Hqnt6RePfF8r5dC2oS1dCyv1LPxXUl8JiW1GNewy1wkHb6r10ZKSUl0Z5qyEoScZdUbVsaBAEBjUfAlRWy2wbJKY7ppHHmOKht1zE+TrNcENkDjUxLnD2WNIJ6nh9Vd067lHVPjBZ1bKR887aktxXe6SdAc1kCbupBsD41AfgtnFShtZJB7WpI97OH+Gw7XwO8ku9TcfZef1Fzs1G9dF0+B3qalCjayMzDtA/EVRRDHucbgAm1jyubSrquf+KKTrx+pnU7Cd9TNOp0LXcnc1RqvlRYpxLllUbYbJE9/wCnVKpTpVaVR0hj/AOAaRwPImTC7kdRC/8ANFYOLdRKrCkW1bkBi8W8r+i1kso3g8SR817XdiCaxr0i5zHkudTH5XG5PUE8OCmoti2lY+Eb6mqcYt1LLZE4Xsw+o15DYc0iA4RNuqlnfBW5X6cFauix1YfEslj7I08DTDWVADXJ/wCowQ122lp2j9VXnOM5ZSwSRhKKw3kv45cFrhDLCyYCA9a2VBqJYgTUrMypdocA+gS+nJYf/wA9PJUovJcaIA5wea2wYNDs0LiALkn1QFyy/JG06feVvE+NuA6dStHLPQzggc5zVxJa2AL2AWyRgkewdInvah4w37n7K1QurK976ItqslYIAhkIAgCA58dhG1WFjpgxt0M8bEdCieAQGPyunSq0iwBpDahc9zrwNMw4g6fgPJWYSc4ty56YOfbBV2RVfHVvt9TgxlUDDuJGgGWUZbeQ+8u/I/aSeDfNZkvzfuYg8w9Oy+f7/wAEBRZOp2kNDiYaDIA2AnjYC6u6eOK+Tl6yzddx24GSPLMUSG6vCZ3hrf8AMOm8NMExwVa9fmLukk9mfv3llrPbSY7Q9j2moA241WLXAtI3aZ24SkG5NZ9DFsVCL2tNZ+PDzx7PYXAFUTshAEBHMrRiCfd0j0E/7l5TxZ7tZ7or/bPS+G1f/k97f8Eb2zZrBc3cXEKrXN13qfqW1VmnayNxGaMqUK7tUvIa5wEwLRvxXRu/uzlLHX/otaOnyYQhnKWefa+f9kx2HqasDRP9f/kcu7p1ipI8l4jj8TP3k6pykEAQGjHMJY6N9x8FHbHdFokpntmmV+jj212FjiWEGOshcaaaO1FpnRluKFEmm1s/mJG5POeKmq1uxYaILtH5jymdtXOWNjwvk7WUz8SrS4TIF4bZnlojswx0nVpDY47np0m5uudf4lbZ+WHB0KfD6q/zS5KrjKwLtLSTA26fsqOrMllktmE8InewWW0/xK8TVnTJ4Ngbef2XZ0ajtz3OPrZS3KPY689y0NOptmv3jgd/mqmup2S3roy3obt8dj6r9jf2Sow2oebgPQf3VnQL8jZW8Qf50ieV855i8WPkVhmY9TThqllXZ00zHFlvTzWEaMqHaDL21C0MADy4AHbcxc8rreJFMu1FkNAJkgAE84G6mKhmsmAgMKr9InkoL45gTUvEjmxGLaWxuCqCRdPnXaLCU9RLBpPGNlIjBJdhsgbUDq1QE6TDBMXG7rfBWK61JZZBbY4vCLJnuO0shVEuSfPBRMS+SpDB9E7O4TusPTbxI1Hzdf8AQK7WsRKVksyJJSEYQBDIQBAEAQERnWWVKj6dSm5gdTmG1GlzSSQbx5KWuxRi4vuVrqZTkpRxwVXNcNiGAtrNf+JrGthY+n43FxbBAcwEF17k2U0ds5JRK1rlTByl7fqQuLc12tpL2imw92G03uD6nC4EaRBCkvsbe2PREGh06UHOfVnZluEfUr/hsLnd23jFNskGXni23s8fgmoklJNmNDFuDS9S8ZPkFOj4iA6obl2kADo1uzR81Vna5cdjpVaaMHufL++hLqIsBAEBW+/8bzzc75GPoF4zV2KWqsl7cfLg9toqtumgvZn58myq7W0hRtKceCxt2sqNLIa1Z1SnRqtpm0h4MFhO408QeHVdrRR/EQTzyjmX6z8E3FxynyvefQMjy4YfD0qIOru2xq2k7kxwkklduEdqSPMW2Oybm+53LYjCAIAhgjMyyVlXxAlj/ebx8xxUNlEZk9eolAh6uS4pnsPa74kfIqlPQt9C7DXR7mpuXY02IaOpcPsoP6dJk39QgjbR7LPdevVJG+mmOH9RUn4GqvmbI/xtlnEEdmvDUGFndlrXCCYDifMzJU6upjHalwROi9y3N8nB2axDW1AGOltSxHEEbH981W0drjZt7Ms62pSq3d0WLNmE0nRvaPOVd1qzSyjoXi5EVllV9AaHBrtRJAmDPFc2jX+VHbtOlfofNlu3EkzHOgue1rW8CXbq1HxBy7FWXh6X+R04bEB82II3n6jmFfrnuWShbXseCt5xmL8M4yCaZNnNuB0PJaYyywnhGmnj61VoeyjULTs6LELO1mvmI68vdTOrvJDx+U2IPx2Wrybppk/g6mqm1x4gH+6nXQpy4ZuWTUIDw9Vh+0yuvBWcbh3h57sTTPBx2PToufNxz+Uvw3Y5I+rlmve3O4WuTOCwdl2BtHSPyud87/dXaXmJUu/UQHanDv70hgLmm9uB5FV7ElJ4LFbbjyQOEozVY14LQ5zQZ5EgLWPLRtJ4R9UhdA54QBAEMhAEAQBAEBWO0DjWrsoMO255E3Lvg2Pi5WqX5cHZ8EczVrz7o0LouX9/fUsLaIZT0NENa2AOgCqnSSxwiA7EU/BVdzLW/wD1bP8AuVnVP8/wOf4YsUt+rZZVWOiEAQBAUPM8WadF1QcAT914hwU7nnvJ/ufQI/kqWOyR10cur0abatSo14IBe0NI0ausnUATHDmurqvDFTX5lfbqjk6TxVXW+VNYz0Zi2t3WJp1PyuOl3k631+ii8Nt8u7HZk3itHmUN90XNenPHhAEAQBDAQBAEBi9zwDoIuIIOxUU69xNVbs4InMcsfWdLjTaOgJ+VlF+GXcn/ABb7G3LcmZSvueg0iecKWFUY9CCd8p8EmpGskSeOUeVQXbmfMA/VRSohLqieOpsj3Od+HJsQwiZu026xMKH8HBdETfjZPqZYTDaBuSTxPyCsxjtKs5uT5NWMwIqSDpg7+GfuseX7TfzvYeZTlwoM0NJLZJAPCeA5Cb/FbpYIpPLOHF9maL3Od4g55JcQ4gmeoWriySNiSw0SGWYPumaNRLR7MkuIHKTdZSfc0m03wda2NAgNOMwwqMLHFwDty06T6hYaysG0Xh5I+lkulunvqjt7u0l3rH2UH4eJN+Ifoef+3qf5nVD/AN0fQBbKiBq7pEhg8IykNLBAmTcmT5lSRiorCI5ScnyQdXLMWXGH0NJdN2umNRMecQFXeny8lhXpLoe4Xsx+IKlV+qDIa0QLGRJO4W0KMdTWV2VhFiVgrhAEAQyEAQBAEAQEdlOXGmX1HwatQkki4AmQ0fv6Lec92EuiIaqtmZPq3l/6XwO+oJBHMFaExH9nsGaVBrXCHGS4dSdvSFJbPdNsg01brqUX1JJRk4QBAEBT8f2ar1JpTTFImC+Tq0ctMe1Ft4XDj4VJXbs/lzk9G/G4Ojbte7GPYWyrRDmlhHhIgjpELtOKawzz0ZOMlJdUUjNMpxTh3LaZJmBVloZHvm8/CJXn4eGXQu46Loz1U/F9POnnq1yi9NFl6E8merICAIAhgIAgCAwrAlpAsSDB6wiBHjCVwbVRp4AiTudyZJ4ekW3Uu6D6o02y9Q7D4nhVaRAGwF+J2+Sbq/QYn6nXgm1AD3hBMyI4CBbYbGVpLb2No57nQtTIQBAEBwYvDVS/VTeGiAIMniOGw2PqpIyilho0kpZ4M8JSrNd43tc2DsIMyItHKViTi1wjKUu52LQ2CAIDwhARdDB4gADvhGmNpOqZ1S4XtZTOcH2I1GfqbmYevLS6o2ARIAIkT+i13Q7IziXqa34fEzIqti9tMb7XjhusqVfoGpdmYjD4rfvW8bR0jfTzum6v0MYn6nZgmVAD3jmnaI32vO089lpJx/xNo57nStTYIAgCGQgCAIAgCAjDhK4BDaoBvcy6Tzv7PkLKTdDujTEuzPRhsRP85sSPybAAz5yY8uqbq/QxifqP4fEf5rdx+WLA39dk3Q9BifqSSjJAgCAIDmxtBz9OlxbBkkEgnpbcefJbRaXU1ksnOKGIhp71oP5hpFjyB5LbMPQxiXqdmEY8MAe4OdxcBAN+XCy0k03wZjlLk2rBsEAQBAEMBAEAQBAEAQBAEAQBAEAQBAEAQBAEAQBAEAQBAEAQBAEMhAEAQBAEAQBAEAQBAEAQBAEAQBAEAQB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data:image/jpeg;base64,/9j/4AAQSkZJRgABAQAAAQABAAD/2wCEAAkGBxQTEhUUExQWFhQVGRkbFxYWFxgXGhoXGhgXGhwXHxgYHSggGBolGxgXITEiJSkrLi4uGB8zODMsNygtLisBCgoKDg0OGxAQGywmHyQsLC8vLDQsLCwsLCwsLCwsLCwsLCwsLCwsLCwsLCwsLCwsLCwsLCwsLCwsLCwsLCwsLP/AABEIAIkBbgMBEQACEQEDEQH/xAAbAAEAAgMBAQAAAAAAAAAAAAAABQYCAwQBB//EAEAQAAEDAgQDBQYEBAUDBQAAAAEAAhEDIQQFEjFBUWEGEyJxkTJSgaGxwSNC0fAUM3LhFVNiwvFDgrMHFjSSov/EABsBAQACAwEBAAAAAAAAAAAAAAADBAECBQYH/8QANREAAgIBAwIDBgUEAgMBAAAAAAECAxEEEiExQQUTUWFxgZGh8BQiMrHRFSNCweHxUmJyJP/aAAwDAQACEQMRAD8A+jq8coIAgCAIAgCA5cbiHMLNIadbtJ1EiLEzYHkVtFJ5yYba6HJSz1johrrmPy2uwA77HW3Zbulr79/8GitTPKOf03Xa1xETPhFtLTNzf2gLLMqZLqI2p9Pv7yG5/TMQHXLRsLTHXgSAeqx5Mh5iM6We0j7wkSJEcGGPPxgckdMl9/foZVkWe4nM9JENEaWOOp0Eh7tIDRFyI+Y5pGvPX3Bz9PeYf49TtLXiTAsDN23sdodPkCnkyMOxI8HaCmRIa8wJIgDg5x3PANJ+IWfIkPMRhX7Q0wHQHEtMbcQalhG5/DPqOsFRJ4+/T+Q7Ubv8cZazvE7S3a5kid/CJB3hY8ljzUeU89puiA7xOa0bDxO8z0N+ieTIebEzrZwwVDTAcXgxAiJJpgCSY/6g+awqm1u++/8ABl2JPH32/k3YLHtqFwAILecX8Tm8CeLTusSg4rJlSy8HWtDYIAgCAIAgCGQgCAIDkx2JczRpDSHO0mSRFiZsOQK2jFPOTWTa6HI3PmEA6XXMfltdgnfYl7dlv5L+/j/Bp5qxn77fye08+puuA4i5mwsADNzedQ2R0yXUK2L6ff3k8HaCmYgOuQNhx09eBcAesrPkSHnRM6ee0j7wkSJEcGmPPxhYdMkZVkWe4jMy1wAaNMUySTBio4t2iLRzWFXx8/og5/6+prp59TMHS4DiTpteBxvuNuay6WgrV9/ftPW56wgHS/jPs2id78YR0sKxM8HaClIEOvEW3l2md9uPknkSHmxPRn1OQC14LogQDM6L2PJ4PwKeSzHmpPBjhs+Y/Zpv5Dw+G/iIm7gIE8VmVLQjYmZUc+pu0QHeP2RA5xJvYTz5jmsOmSz7BG2LSx3MnZ3TFJtWHaXkhsAEyA47T/pITyZbtpnzVjJ7/jDZHhdBJAPh4PDCYmfaI6p5THmIklESBAEMBAEAQBAEAQHhCAwbQYNmtHkAFncxhDuG28LbbWFrR9LJlmMIGg33W+gTLM4R6aLfdbbaw8vomWMIOpNMS0GNpAt5cljLGAKLfdHoP3wHos5Ywh3LfdHoFjLGB3LfdHoOv6n1KZYwjzuG38Lb72F1nLMYRjWDGiS1voFpOzYss3hXueEaMPi2Pd7IB523tx52HoFFDUKTwSSoaWTY3RTnS3ckmBuSSZk73JWZamPrkxHTyNf+KU5h0t/qFvUbJG6DDpkjs1iJkRz4KRtLqRpNhrgbgyOiynkNYPVkwEAQBDIQBAEB4Wg7oDBuHYNmtHkAs7mYwgaDbeFttrC1o+lkyxhA0G+623QJljCBoN91ttrDy+iZYwjI0xyHDhy2WMjBqbg6YOoMbIECw2Wdz6ZMbUZtw7Bs1o+ATczOEe9033R6BYyxgd033R6Dp+g9EyxhHncNt4W22sLfos5Ywj3uW+630CxljCHdN20iPIco+iZYwjE4ZhcHaRLZi20kE/GQLrO54wNqNqwZCAIYCAIAgCAIAgCAIAgCAIAgCAIAgCA5MzwRqsLQYPNVNT0TLOn6tGnKcnZhmEucXHi4/ZUmy0deFax5LmuJPEE2HwWEwRGc02m2vSR8+ikQKlmOKr0CHU3FzRbQZ0wb2HBbt5Rqkic7HY59V2v8jwZHIhT0N5wQ3pYyW5WyoEAQBDIQBAEAQBAEAQBAEAQBAEAQBAY4k6Ghx48OMLiajxqFM8OOY5xn6ZwdGnw6VkevJ610gEbFdpNNZRz2sPDPVkwEAQBDAQBAEAQBAFgyRGOz9jKrKTRre4gQDAE9VWeqjv2R5ZajpJbHOXCJdWioEAQBAEAQBAEB6AsN4WTKWXg6A1cmc3J5Z0YxUVhHPjcA+q0tFgeKRjk2IBhbgXPpl5q1ng1CPBTDWEmAABEWIFuCn8rd1MN4KjicS/F1ZovA0uAe10yB00uG/Mz5LOzBgsbMEDTAePEBe3FQrgGrIcUKFXuoGiod4gh2w+B2VmmeHgguhlZLcrhUCAIAhkIAgCAIAgCAIAgCAIAgMaj49VzPF7bKtM5VvDyln2Mu+H1xsuxL0ZsqRNtiAfr+i18JvlbW1J5xj6mddSoSTXt+hg4wJXQunsrlL0TZVqhvmo+rOLOapOlg3gAeZXhnS7rIVerPVxarqlY/adrGwAOQhe9SSWEeRby8sOcBuo7Lq68b5JZ9Xg2hVOf6U2eqQ0CyAhgIAgCAwqVmt9pwHmQFo5xXVm8a5S6Jkdi80H5CI97guNq/EpZcKfn/AAdjSeHRxut+X8kXVxMidReZuAZj9Fzs2Tf5mzo7YQX5UQed43ualKoHBml4Jc64Nj4ek7Sujoofnz6HP1tmK/eXnLcxp12amEHmOLTyK7SkmcVwaOttyBt5o5YWTKjl4M6T2Co5rpIYJJbceU81FK7gsR0/5uTsr0Q8O0AarAA2A4yVBXfu5iyedK6NEe107K6nlZOfKO14PVk1CAIBMKO1fkZJX+tG+nUXLL5IsA0hWIrgyV7tVkFLEsGvUyoyQyqwSQ07tPMefGCt08BoqmTZVSw9QMotLWC73ukueepN1k1JrMyIkcVHNGWVHH1PEI3kQsI0PpAXQOeFkBAEMhAEAQBAEAQBAa6tdrSATBOyyot9DG5J4NiwZCA1d9cjlHoeK5VniLr1iolHh459/wDzwX4aJT0/mp888e49xLZY7y+im1u2yqVXd5+aW5GmjbhdGfbK+T4McI8uA6W+cj5FcbwnUbW/Rxb+X/bOn4nUmk/b+/H+jPEDwn4/ISujrr35e31ivq1/yUtDX/dT9pHtGuuHHYaiPhDf93yK5vhyj+IlZL/FfV8L58nT8Rk1TGqPf/skiV6V2xinnsss87GuUmku/Qicyx5cRTp3JsBzPPyXjb3Z4hqdsen+j1FdUNHRmRJ4aloY1szpAE84C9lVDy4KHokjy9k983L1ZsUhoEMBAEByZvQc+jUa0w4tMEc91DfBzraRNp5qFibPmOXU61R4DqexguBPPiCvOWOMe56KG59i0YjCwaIe0mgCe8AmYgxteNUT0lZ0ag7MzMatzVeIdTnyNxxT3No4SnRqU3jQaY0tNPjrMDwxa432EgLtW1wlHBwtNbbvz8+vy5O3tnhKDGFlamXNmAIcJcDIAIAkzGxVKqmcHnJ3Y1V3L8z49/JF5Hie5rMptbpJI1AEmdW4JJm07K4uLE13OXNLY12XQv4ar2DnNnPg8RSa6pTJ0yQTHw+65dt8FOUJdDq1UydakjPF5g19QUqLjFzUdxjYBSaaEOkOhHqJyiss3MZaANl0OEc7Dkz1zSFhNPoHFrqjxbGpA5tiCXODjUZSZpBAABc+Q5rmPB2tBnkql9zjwi1TWsZZhl+cU2NY3VUcHvLPF4nB7jIuPy3WKbXJ4Zm2tYyiTOJ7t2l23A8wobatrJK5qSJHD5m2IlZg+xKacbmAA3UhgrOIxQ1T5rJg4MyzQRvZRy5Zhsismr0qmIb3j2tY06iXGAY4TtcqerT2N52vHuK9morisbln3n0ulVDhLSHA8QQR6hWXwVjJAEAQyEAQBAEAQBAYVqrWNLnODWjckwB8SgKzic2oYmq6mxx1sEtOwIsSQN+Kt0ScOvRnO1dStfGVJdGTGS1nuZ4wQRzBE+qivjGMvylnTWSnUnNYZIqEsEdmp0w8f0u8jt++q4fjNS2xtXVPHzO34NPMpVvusnZgcQHASd7Hz/cLl3+IYshP12t//UW0/nFks9FscoLtnHufK+TRhh67GOcC4bM48R4T8gFThZsnLb0/Ol8cpFiyudtccrnKf7MyxOLp6HQ9pMGBPMgK1qNS5zS9kfov5ZDptPKEk2u7/c58MAHO5AAT0bJJ+LnfJaaLUxg5Tl+lPc/bjiC+Mss21cHY+Or4Xsz1+S4I/Nsfswb7u+zforGp1Fkq1T/k3mX/ANPpFe7hfBE2h0sIyd0uiWI+5d/jydWSYPTL3XebH/SPdHXn18l2/DdHGiH/ALd/4OP4lqpXTx/j2/n49vYd2JxbKca3BsmBKuzuhBpSeMlGFU5puK6G5SkYQwEAQBARuYYZjSHgQSbxaTFpXJ8RpjtUkuc8s63h10nJxb4xwjF1WBFri83XMhDudKUjny6tU7z8OoBfYtGn5QZ+KvQnsXQqyjufJK59hXub+LWED8rGx8ySraKzKzkWAY7Fa2i1MEzv4jYX57lT1xzLJWuliOPUsWPx7aQEkaney3if7dVnU3xpg5Mj09DumooreZZqADEal5uEnJ5Z6KSUVhEz2XwTm0w538ypc9BwH3+K9Hp6/Lryzz+on5lmET1dpAAbvxKw5ZeWTRgorCOXMK8Cm0Xc5wAHTj8pWYdcmLOY4McRXawgOMTtKmU0yq6pI4sdRbU1Mft6eRVC39bLdf6EacJlVNjdLRxmSZM81HnBvg76lEPbpeJ6/cHgVdhbGxbZFSdbg8xKJiMxeyo9gMta5zRJvAJF7K4vC90U1L6FKXim2TW3p7TRWztxHFP6Xaukl9TK8Wr7xf0I2tmDj/ysf0y3u19f4Nv6pV6P6fycpqz7Rk/L0XTo0tdK4XPqcvUam258vj0NFQqeTIYnTlebVcO7VTcRzbu13mOKgsrjNck9dkoPg+o9n86ZiqettnCz2cWn7g8CubZW4PDOlXYprKJNaG4QyEAQBAEBF5zn9HDDxul52ptu4/D8o6mFtGLk+DSc4wWZFZf2wr1D4KbabeoL3fYD0VqGjb6lCzxGMXwROdvxGIcHFz3BuzSAGA89IsT1Ky9PGHVpP3mI62c+YRbXuK3QfXoYqnWMkh4JPSbtPQi3xUc4NLnoWar42P0Z9za6RI4qsWj1AQ/aEOawvFwYa5p6mGuHUOI+BXP8RivIk30x/wBP4M6Phkv78V37f7XyOXCgBsbnmV5SDi10PWSjzkl8uwlN3tGFPCKfUq3Wzj+k1Zpg2N9kyk4RN6LZy/UiBxDCJ0kt8jH/ACqm5wljt/HQsyqhNZa5IinjzTqeN0An+ZElvN0DcgbdTK6emUdyl09vp6v3+hR1O7Y4pZ9nr6L3epO1O0DKVMVHeFsfg0Z8Th/mP5A/3uV21qFXFNrH/jHv739/U4b0zsk4p5f+Uu3uRhk2X1MS4YnEWbMsp842J5DkPVaafSuyfnXdeyManURqj5NXxZa11DlhDAQBAEBrxNJrmkO9k78PjPBaTjFxal0N65SjJOPUoma4eqKsUA+uINxuBy3v5rkLyp2bYPJ2f7sYbprBpweMxNM//HqyOTZU7oIvNGLzTF1Bp7qp8QVLGGO5HKWexEV24+kYD6lNrrxOm/HZQX2yrfD4Ja6o2dUe4N5p6i55e925JJPzXNscrnyXYJVLgs/Z3IHVHCrWbDBcNO7jwkcl0dHo2sSn8ihq9WuYw6l+wTNzy2XQtfYpaePLZlUESSoepafHJF4vEtoNdiKl3RDBy6D7lbtY/KRRln83yKhgxVxLn1ahhvCeSz0MdSxVKTmsY43IaA7ntutL68rcaVTWdp0YapIkKoyySNMCJK1BTe0HZSrUqOq0IOoy5hMEHjBNjzXd0XiEYwULO3c42s8NlObnX37FdrdnsW3fD1Pg2fouitZS/wDJHP8AwF66xOWrkmJAk0KgHVsfVay1lK/yN46G/wD8TRTyeu5wYKcOPMwqtnida/Sslqvw2x/qeCRx/ZStSpa3kOI3Dfyjn1WNL4grZbJ8en8GNVoHVHfDn1/kr4aZjiug+CguehZslwdXCF1Z5NN4BimQPELE67+EG45gx0mlbZGzEVz7ToU0yrTlLj2H0DLceyvTbUYZa71B4g9QqkouLwyxGSkso6lg2CAwq7FECvMxD2Uqrqd6jbhpJNvKbq5bGLxnoc2mVmZpcyz0bPluOzzE4qoA6s/xn2WuLWgcg0WhRxrTaSLcrnCLnLsXbsz2SbDddgdubuoHLqVrqtdXpU4QW6S6+i+/Qr6Tw+7XNWWPbB9PV+72e0vOHyOiwWYPM3XBu8R1NvWTx6Lg9Jp/CdHT+mCb9Xy/qYY6hTi8gNvZxb6wRKqRcs8c5+J0Wo454S+BTM5bSq+FgOoDUDfgfePVdHTWW6eX9xYT4a/4OZrKKdVDNbTkuU1/PtLtgHTSpnmxp9WgrpvqcuLykzesGTkzbCmrRewbkS3+oEEfMBV9VBTplF+hZ0k3C6Ml6mGVZUO611JLomAbD9V5iGkjBZfLPTWauUnhcG7KKtN1R9PRJbEkhpAJBMTG8A9FPGuKbWFwV53uXKbR15jhqTRJaB5W+iy6ovsZhdP1K5mNFkS0kHg3f6qtbo4vlMt16uXSRTM5JbuIlSV1uKwxOal0OTIstqYqsO7AIZGtzvZB/KSN3WHsjkunpqnN59Dmaq9VLD7n1nC0ixjWlxcQLuIAn4NAA8guvFYWDgSeXk2rYwEMBAEBrxFdrG6nGB+7KK22NUd0iWqqVstsSu5hjy+S86WDZv68yvNarW2al7Y9PQ9FptHXp1l9fUmOxWl1R7mmRo+p/spPDE1OWUY1rzFYLXiSGjguwc4hMXirFDBR+2GN8I8/squsWYL3k+neJMkuyeQsbTZVe3VVeNXivpB2AHAxF1c02nhCCk1yUNTfOc3FPgtbWMDtLnDX7sqZzljKXBpGmOcSfPobadFwBBIF7aZ+/FRSkm+CxCG1YIjMMY6m7xEuaOFpHVbw45wR2LPGSDxTji369qTLMb9XHqhnHYlcHghAtDBw948/L6reMe7IbLOyJIqQrnEcEWmaZj/SdvXgq89On0LEL2upm/Evs0sI67j1CqyplHlliNkZdCXwjPCFvFYRIdIWwODNDLT8fosYygfOMZXqsqB5/I6R67fVR4NC94TEMr0w9tw4XH1BUfKZsUjMcMzA1+97oPY4jSeNO/igGxMbE8vOe7Rc9VXtbxJfX77nHtrjpbN6jmL+n32N2Awj8x8dSKeFa7wU2xqcRuS7cA248BG0pujXxB5fdm0t1vM1hdkXHC4VlNoZTaGtGwChbb5ZuljobUMhACEBz0cExri4C53K2dkmtr6EaqgpOaXLPmGJ7OHC5mBH4FWXUncBJE0+hbNukdVLTY1lrqk8fIi1danCKfRyin8WfRKucsoh8N/ltBfYgRsBMX5ADivO0aa3UT68ev8Ax1PTanU06WvLXTt093L4JXD49rmh02IB52IkKO+mVM3B9jfT3RvrVkejIXFVHOqEAET7wIsQRPA8ZHULamzypKa7C6tWwcH0ZDV8A3DsgEmAdzO5k/NT23z1Esyx8DSjSQ08MRb97LJkpP8AD0Z/y2emkR8oXWxjg4KeeTtQyFpOCnHa+hvCbhJSj1MaGI0EtJs67T9QuRqqPKfHQ7OlvVy/N1R1YekyZiHHjET+qqItTyiI7SseSwNPhvKkjg1K9muXFwYXPIDTNhYmIk+Szu5SHl55IjtARVim3eN+XVbqOFhjLzlFz7NZTTw1BrKc38TnO9pziBJP0jhC7FUIxjiJwb7JWTbkSilIQgCGAgCAr+Mqmq4ng0w0ffzXk9fqpXWtLouh6nRaaNVa9X1IrCZO6vWcK7tNJuzQYL/jyVvw+imXMnz6FbXW2x4iiRyOcLXdS4FvhPMAyPlKnqq8q+S9ehHK3zaU12JXH5oeau4K2SGxeZFZwYyRWXYE4yuJ/k0z4j7x90KNV+bNei/cTs8qHtZ9Gy8CfIWVq58YK2nWW2ROa5HU/iadZtSmxgeDUc4DW5o9lgcfZEztzWY3LZt+nYTok7FJPjPxJjG45rNzPlcn4DdQRi2WZSSXJXcXmNLEMJpm43/fmp3XOtYfRkEbIWcxOPs5SGt7SbQHBvCZIJ+iRSNbZNLgsalKwQBAeOVfUfpwT6f9RJ0dlCXTY4oCLzGpZAUvOjBj97StGuTVnvYTGw+pSOxGoff7LSaCJftBRa9hDgCDwKQk4vKYlFSWGRvYh+l9WmNrH5kfvyVuh9SteujLYrJWCGQgCAIDkzXAitTLDY7td7rhsft5ErMZbXk0nBTi4sjMFjWk93WbpqNGlzSTBH0c0xIXItpnRNuDeH0f33O7pLq9TDbYluXVf79zJ6k5jW2bb/SJ+QVKa5L+zHCI/McUHEd2CTxJaQB1JI+SRXqbOtrmRB5hS/iKzaLTbeo7kzj8TsP7LoaKtt7n0X7nL1+oxDy11f7ffBa2iLDYLpnIPUAQGFakHCD++q1nBSWGbQm4S3ROSriXU2kVGl9MfmG46kC4PULkX6Nx5XQ7On1sZtZ4ZDYzN6bjao93+mZP0lVoVN9GXJWx9EaqlGviAGspmmz33gtt0buf3dW69JJvLKlmthBYzn3E1lmSUqLYgOcbue4Akn7DoujCmMVjByrNRObznBJKYgCAIAhgIAgK5j8G6m/UJNMmZ5Hkei4Wq0W2TlHozu6XWKcVGXVHDj81Dg5gkRvw36qGqlE9lpXW9oe4qgkF7GAAjUZGr3ZEczFl1aNI7cSzjac63UqtuOM5LAcwNQahRrBpmDo1AxM3YTyKsSpcXjKIo2KSzhkRTxrMRiKeHa8g1C4TpcD4QS4CRvDT6KOVU84x8TbfFJyPomDwraTAxghrdh9+pViMVFYRRlJyeWbNZuWG7fSeRWrxLglSlU02cOdYtlaiWOL2kbhjg2o1w5TbYkfFRKOGWd+VlHmUZew4drTqBDdI1O1OiIueMgopOLNZQU44ZGOy7D4Gi5rIA4k/uf8AlTb5W4il8CJQjUnJv3s5uyOLFWvUc32Wsgza5cI+hUkqZVvEiHzoWxzEtqwaBAEBrrOiD1VfUfpJ9P8AqJOjUChLpm96Aisyfb9hZMFNzd5v+9go5dTVnvYalNeo6Nmb9Sf7LSfQyiV7T4sNaRzWIoM5Ow1AxUqHZxDR8Ln6hXaF1ZVvfRFqVgrhDIQBAEAQHHmOWU6wGsXHsvaYcPI/Y2TthmMc5XVd+5wU8HiqP8uqyo3lUBaY8xIPyVSzRVT5WV9fv5l2Gvvjw8S+j+nH0Krm/buq4PZTYHFpILmXbItIdxHWFivwyPVyFnis/wBMY8+/P39CT7Pdp8FTZoJfSqG7+9adRdzLmgj6K4q2lhLgpuaby3yWCln+Gd7Nekf+8fRZ2S9DVzilltHuIzmkGOcxwqFunwtMmXuDW+QJIutLH5cctE2mr8+ahBrnv9SOfmeLBBNGnpFyGP1yOXCD1uuZPxCUWvy8dzvw8FpcX/c57cY59vUksPnFN4/MD7paZ+Uyp14jpsZc8fv8jl2eGamEtrj/AAaMViXVHNpthgkOJfvDSDMDYTHOeio6nVvVf2Kl+rv7C9RooaVede/gv5OLNWPp12VGPA1NLQ4CRNjDgeBjeeCpVafUeGxbTz8Pv5lit6XWLZLqS2W5h3kteNNRu7eBHvNPEfT5nu6PWQ1McrhrqjjazRy08sPlPozuVwphAEAQBDBjWfpExKglfFPBZhppSWWaMNjmvJaLOHAreFikR2VOB0kLcjPnfbbDmlWptpOE1neyR7DfzO6ixIHQqF6ePMuxahqJPEWR/YjIKeKLhWc4nvpB1QfCBeNpF+CguvspthCD4ay0Wa6a7a5SmuVlL3Fox2TvwFJxpVWPZqDtFRviOtzRAewgjhw4Kz5vmPlEKr8tYTK+7N6mGxVJ+IE0Wue4Fni8ZBZqg3ENe423k8VrprFe3s7dRqoOqKUu59Jo1WvaHNIc1wBBFwQdipyl0NtB2mYAuZPUqN1pkyvl35OLPsrbXZLIFQCwNvmNvmFHlp4kSpRkswPjJzmrTqFzXua6b3+o2K7Nig1txwcirzE9yfJIUc5GJqaMTXFNmmQ6LausnzUUdlPNayydxnesWcIk8hxdHBYkv/iBUY8FkMGo30uDjBIsbb8fOIrrvMXKwb16dV9Hk+lOrgaLE95tHC035KpvLK07xk2KQrhAacaPA7oJ9FFaswZJU8SRzYHNGwBPxVOMvUv5Op2YjmFtlDJEY/MRBjqsOXoYK5iqmrr/AHWpgwwj6tCX0tyDIj2o2E8E4YPct77G14qNDWMnX4rxFiLXk2UtVabNLJ7VkvuHoNY0NaIaNgriWOEUm23lmxZMBDIQBAEAJQENmfaSjSFjrPQgNHnUd4R8JPRSKqT7EXnQ6J5KjmmOxONmm0+EkjumEUwSBJBdUIe8AA7ANW6jCPL5I3ZKX5YtL9yPyYtdReNQaWAhoiZ4FoIVlVxlhpFKWolDMZNez2mOSZZTquqOdLntP8sEtHd6SXVJZckGLcZ6qKeYywngnrkpQ3NZZZMHkVKmWSCfxGgVG1HQ8EA+zq6i45cFssyy0+3QhlPZtjJLDkln1+H8FkfktLS5oaWlwjWHEuEEEQ5xMQ4A/BUZresSOvTN0yUodiHdk2LYToqUXC1yDTdb4O+RHkuXdoJS/TJfI9FT43UliyD+fBIYWnjLhxpMmBqu88doA581V/pNk3mc8e5EV3itGcwg/ibMty4U693F73N8TncibAN2Asf1VXXQ/CW1RqfPLb+S/k2ovlqq7JWLjjCOPPKpbiqQdHd6tOkCB4wWyfUKfR6yd2ocLfd8yO/TxhRvr47m3MnBjA8H8Wg6P6m8j5i3/CoxU9Hqnt6RePfF8r5dC2oS1dCyv1LPxXUl8JiW1GNewy1wkHb6r10ZKSUl0Z5qyEoScZdUbVsaBAEBjUfAlRWy2wbJKY7ppHHmOKht1zE+TrNcENkDjUxLnD2WNIJ6nh9Vd067lHVPjBZ1bKR887aktxXe6SdAc1kCbupBsD41AfgtnFShtZJB7WpI97OH+Gw7XwO8ku9TcfZef1Fzs1G9dF0+B3qalCjayMzDtA/EVRRDHucbgAm1jyubSrquf+KKTrx+pnU7Cd9TNOp0LXcnc1RqvlRYpxLllUbYbJE9/wCnVKpTpVaVR0hj/AOAaRwPImTC7kdRC/8ANFYOLdRKrCkW1bkBi8W8r+i1kso3g8SR817XdiCaxr0i5zHkudTH5XG5PUE8OCmoti2lY+Eb6mqcYt1LLZE4Xsw+o15DYc0iA4RNuqlnfBW5X6cFauix1YfEslj7I08DTDWVADXJ/wCowQ122lp2j9VXnOM5ZSwSRhKKw3kv45cFrhDLCyYCA9a2VBqJYgTUrMypdocA+gS+nJYf/wA9PJUovJcaIA5wea2wYNDs0LiALkn1QFyy/JG06feVvE+NuA6dStHLPQzggc5zVxJa2AL2AWyRgkewdInvah4w37n7K1QurK976ItqslYIAhkIAgCA58dhG1WFjpgxt0M8bEdCieAQGPyunSq0iwBpDahc9zrwNMw4g6fgPJWYSc4ty56YOfbBV2RVfHVvt9TgxlUDDuJGgGWUZbeQ+8u/I/aSeDfNZkvzfuYg8w9Oy+f7/wAEBRZOp2kNDiYaDIA2AnjYC6u6eOK+Tl6yzddx24GSPLMUSG6vCZ3hrf8AMOm8NMExwVa9fmLukk9mfv3llrPbSY7Q9j2moA241WLXAtI3aZ24SkG5NZ9DFsVCL2tNZ+PDzx7PYXAFUTshAEBHMrRiCfd0j0E/7l5TxZ7tZ7or/bPS+G1f/k97f8Eb2zZrBc3cXEKrXN13qfqW1VmnayNxGaMqUK7tUvIa5wEwLRvxXRu/uzlLHX/otaOnyYQhnKWefa+f9kx2HqasDRP9f/kcu7p1ipI8l4jj8TP3k6pykEAQGjHMJY6N9x8FHbHdFokpntmmV+jj212FjiWEGOshcaaaO1FpnRluKFEmm1s/mJG5POeKmq1uxYaILtH5jymdtXOWNjwvk7WUz8SrS4TIF4bZnlojswx0nVpDY47np0m5uudf4lbZ+WHB0KfD6q/zS5KrjKwLtLSTA26fsqOrMllktmE8InewWW0/xK8TVnTJ4Ngbef2XZ0ajtz3OPrZS3KPY689y0NOptmv3jgd/mqmup2S3roy3obt8dj6r9jf2Sow2oebgPQf3VnQL8jZW8Qf50ieV855i8WPkVhmY9TThqllXZ00zHFlvTzWEaMqHaDL21C0MADy4AHbcxc8rreJFMu1FkNAJkgAE84G6mKhmsmAgMKr9InkoL45gTUvEjmxGLaWxuCqCRdPnXaLCU9RLBpPGNlIjBJdhsgbUDq1QE6TDBMXG7rfBWK61JZZBbY4vCLJnuO0shVEuSfPBRMS+SpDB9E7O4TusPTbxI1Hzdf8AQK7WsRKVksyJJSEYQBDIQBAEAQERnWWVKj6dSm5gdTmG1GlzSSQbx5KWuxRi4vuVrqZTkpRxwVXNcNiGAtrNf+JrGthY+n43FxbBAcwEF17k2U0ds5JRK1rlTByl7fqQuLc12tpL2imw92G03uD6nC4EaRBCkvsbe2PREGh06UHOfVnZluEfUr/hsLnd23jFNskGXni23s8fgmoklJNmNDFuDS9S8ZPkFOj4iA6obl2kADo1uzR81Vna5cdjpVaaMHufL++hLqIsBAEBW+/8bzzc75GPoF4zV2KWqsl7cfLg9toqtumgvZn58myq7W0hRtKceCxt2sqNLIa1Z1SnRqtpm0h4MFhO408QeHVdrRR/EQTzyjmX6z8E3FxynyvefQMjy4YfD0qIOru2xq2k7kxwkklduEdqSPMW2Oybm+53LYjCAIAhgjMyyVlXxAlj/ebx8xxUNlEZk9eolAh6uS4pnsPa74kfIqlPQt9C7DXR7mpuXY02IaOpcPsoP6dJk39QgjbR7LPdevVJG+mmOH9RUn4GqvmbI/xtlnEEdmvDUGFndlrXCCYDifMzJU6upjHalwROi9y3N8nB2axDW1AGOltSxHEEbH981W0drjZt7Ms62pSq3d0WLNmE0nRvaPOVd1qzSyjoXi5EVllV9AaHBrtRJAmDPFc2jX+VHbtOlfofNlu3EkzHOgue1rW8CXbq1HxBy7FWXh6X+R04bEB82II3n6jmFfrnuWShbXseCt5xmL8M4yCaZNnNuB0PJaYyywnhGmnj61VoeyjULTs6LELO1mvmI68vdTOrvJDx+U2IPx2Wrybppk/g6mqm1x4gH+6nXQpy4ZuWTUIDw9Vh+0yuvBWcbh3h57sTTPBx2PToufNxz+Uvw3Y5I+rlmve3O4WuTOCwdl2BtHSPyud87/dXaXmJUu/UQHanDv70hgLmm9uB5FV7ElJ4LFbbjyQOEozVY14LQ5zQZ5EgLWPLRtJ4R9UhdA54QBAEMhAEAQBAEBWO0DjWrsoMO255E3Lvg2Pi5WqX5cHZ8EczVrz7o0LouX9/fUsLaIZT0NENa2AOgCqnSSxwiA7EU/BVdzLW/wD1bP8AuVnVP8/wOf4YsUt+rZZVWOiEAQBAUPM8WadF1QcAT914hwU7nnvJ/ufQI/kqWOyR10cur0abatSo14IBe0NI0ausnUATHDmurqvDFTX5lfbqjk6TxVXW+VNYz0Zi2t3WJp1PyuOl3k631+ii8Nt8u7HZk3itHmUN90XNenPHhAEAQBDAQBAEBi9zwDoIuIIOxUU69xNVbs4InMcsfWdLjTaOgJ+VlF+GXcn/ABb7G3LcmZSvueg0iecKWFUY9CCd8p8EmpGskSeOUeVQXbmfMA/VRSohLqieOpsj3Od+HJsQwiZu026xMKH8HBdETfjZPqZYTDaBuSTxPyCsxjtKs5uT5NWMwIqSDpg7+GfuseX7TfzvYeZTlwoM0NJLZJAPCeA5Cb/FbpYIpPLOHF9maL3Od4g55JcQ4gmeoWriySNiSw0SGWYPumaNRLR7MkuIHKTdZSfc0m03wda2NAgNOMwwqMLHFwDty06T6hYaysG0Xh5I+lkulunvqjt7u0l3rH2UH4eJN+Ifoef+3qf5nVD/AN0fQBbKiBq7pEhg8IykNLBAmTcmT5lSRiorCI5ScnyQdXLMWXGH0NJdN2umNRMecQFXeny8lhXpLoe4Xsx+IKlV+qDIa0QLGRJO4W0KMdTWV2VhFiVgrhAEAQyEAQBAEAQEdlOXGmX1HwatQkki4AmQ0fv6Lec92EuiIaqtmZPq3l/6XwO+oJBHMFaExH9nsGaVBrXCHGS4dSdvSFJbPdNsg01brqUX1JJRk4QBAEBT8f2ar1JpTTFImC+Tq0ctMe1Ft4XDj4VJXbs/lzk9G/G4Ojbte7GPYWyrRDmlhHhIgjpELtOKawzz0ZOMlJdUUjNMpxTh3LaZJmBVloZHvm8/CJXn4eGXQu46Loz1U/F9POnnq1yi9NFl6E8merICAIAhgIAgCAwrAlpAsSDB6wiBHjCVwbVRp4AiTudyZJ4ekW3Uu6D6o02y9Q7D4nhVaRAGwF+J2+Sbq/QYn6nXgm1AD3hBMyI4CBbYbGVpLb2No57nQtTIQBAEBwYvDVS/VTeGiAIMniOGw2PqpIyilho0kpZ4M8JSrNd43tc2DsIMyItHKViTi1wjKUu52LQ2CAIDwhARdDB4gADvhGmNpOqZ1S4XtZTOcH2I1GfqbmYevLS6o2ARIAIkT+i13Q7IziXqa34fEzIqti9tMb7XjhusqVfoGpdmYjD4rfvW8bR0jfTzum6v0MYn6nZgmVAD3jmnaI32vO089lpJx/xNo57nStTYIAgCGQgCAIAgCAjDhK4BDaoBvcy6Tzv7PkLKTdDujTEuzPRhsRP85sSPybAAz5yY8uqbq/QxifqP4fEf5rdx+WLA39dk3Q9BifqSSjJAgCAIDmxtBz9OlxbBkkEgnpbcefJbRaXU1ksnOKGIhp71oP5hpFjyB5LbMPQxiXqdmEY8MAe4OdxcBAN+XCy0k03wZjlLk2rBsEAQBAEMBAEAQBAEAQBAEAQBAEAQBAEAQBAEAQBAEAQBAEAQBAEMhAEAQBAEAQBAEAQBAEAQBAEAQBAEAQB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data:image/jpeg;base64,/9j/4AAQSkZJRgABAQAAAQABAAD/2wCEAAkGBxQTEhUUExQWFhQVGRkbFxYWFxgXGhoXGhgXGhwXHxgYHSggGBolGxgXITEiJSkrLi4uGB8zODMsNygtLisBCgoKDg0OGxAQGywmHyQsLC8vLDQsLCwsLCwsLCwsLCwsLCwsLCwsLCwsLCwsLCwsLCwsLCwsLCwsLCwsLCwsLP/AABEIAIkBbgMBEQACEQEDEQH/xAAbAAEAAgMBAQAAAAAAAAAAAAAABQYCAwQBB//EAEAQAAEDAgQDBQYEBAUDBQAAAAEAAhEDIQQFEjFBUWEGEyJxkTJSgaGxwSNC0fAUM3LhFVNiwvFDgrMHFjSSov/EABsBAQACAwEBAAAAAAAAAAAAAAADBAECBQYH/8QANREAAgIBAwIDBgUEAgMBAAAAAAECAxEEEiExQQUTUWFxgZGh8BQiMrHRFSNCweHxUmJyJP/aAAwDAQACEQMRAD8A+jq8coIAgCAIAgCA5cbiHMLNIadbtJ1EiLEzYHkVtFJ5yYba6HJSz1johrrmPy2uwA77HW3Zbulr79/8GitTPKOf03Xa1xETPhFtLTNzf2gLLMqZLqI2p9Pv7yG5/TMQHXLRsLTHXgSAeqx5Mh5iM6We0j7wkSJEcGGPPxgckdMl9/foZVkWe4nM9JENEaWOOp0Eh7tIDRFyI+Y5pGvPX3Bz9PeYf49TtLXiTAsDN23sdodPkCnkyMOxI8HaCmRIa8wJIgDg5x3PANJ+IWfIkPMRhX7Q0wHQHEtMbcQalhG5/DPqOsFRJ4+/T+Q7Ubv8cZazvE7S3a5kid/CJB3hY8ljzUeU89puiA7xOa0bDxO8z0N+ieTIebEzrZwwVDTAcXgxAiJJpgCSY/6g+awqm1u++/8ABl2JPH32/k3YLHtqFwAILecX8Tm8CeLTusSg4rJlSy8HWtDYIAgCAIAgCGQgCAIDkx2JczRpDSHO0mSRFiZsOQK2jFPOTWTa6HI3PmEA6XXMfltdgnfYl7dlv5L+/j/Bp5qxn77fye08+puuA4i5mwsADNzedQ2R0yXUK2L6ff3k8HaCmYgOuQNhx09eBcAesrPkSHnRM6ee0j7wkSJEcGmPPxhYdMkZVkWe4jMy1wAaNMUySTBio4t2iLRzWFXx8/og5/6+prp59TMHS4DiTpteBxvuNuay6WgrV9/ftPW56wgHS/jPs2id78YR0sKxM8HaClIEOvEW3l2md9uPknkSHmxPRn1OQC14LogQDM6L2PJ4PwKeSzHmpPBjhs+Y/Zpv5Dw+G/iIm7gIE8VmVLQjYmZUc+pu0QHeP2RA5xJvYTz5jmsOmSz7BG2LSx3MnZ3TFJtWHaXkhsAEyA47T/pITyZbtpnzVjJ7/jDZHhdBJAPh4PDCYmfaI6p5THmIklESBAEMBAEAQBAEAQHhCAwbQYNmtHkAFncxhDuG28LbbWFrR9LJlmMIGg33W+gTLM4R6aLfdbbaw8vomWMIOpNMS0GNpAt5cljLGAKLfdHoP3wHos5Ywh3LfdHoFjLGB3LfdHoOv6n1KZYwjzuG38Lb72F1nLMYRjWDGiS1voFpOzYss3hXueEaMPi2Pd7IB523tx52HoFFDUKTwSSoaWTY3RTnS3ckmBuSSZk73JWZamPrkxHTyNf+KU5h0t/qFvUbJG6DDpkjs1iJkRz4KRtLqRpNhrgbgyOiynkNYPVkwEAQBDIQBAEB4Wg7oDBuHYNmtHkAs7mYwgaDbeFttrC1o+lkyxhA0G+623QJljCBoN91ttrDy+iZYwjI0xyHDhy2WMjBqbg6YOoMbIECw2Wdz6ZMbUZtw7Bs1o+ATczOEe9033R6BYyxgd033R6Dp+g9EyxhHncNt4W22sLfos5Ywj3uW+630CxljCHdN20iPIco+iZYwjE4ZhcHaRLZi20kE/GQLrO54wNqNqwZCAIYCAIAgCAIAgCAIAgCAIAgCAIAgCA5MzwRqsLQYPNVNT0TLOn6tGnKcnZhmEucXHi4/ZUmy0deFax5LmuJPEE2HwWEwRGc02m2vSR8+ikQKlmOKr0CHU3FzRbQZ0wb2HBbt5Rqkic7HY59V2v8jwZHIhT0N5wQ3pYyW5WyoEAQBDIQBAEAQBAEAQBAEAQBAEAQBAY4k6Ghx48OMLiajxqFM8OOY5xn6ZwdGnw6VkevJ610gEbFdpNNZRz2sPDPVkwEAQBDAQBAEAQBAFgyRGOz9jKrKTRre4gQDAE9VWeqjv2R5ZajpJbHOXCJdWioEAQBAEAQBAEB6AsN4WTKWXg6A1cmc3J5Z0YxUVhHPjcA+q0tFgeKRjk2IBhbgXPpl5q1ng1CPBTDWEmAABEWIFuCn8rd1MN4KjicS/F1ZovA0uAe10yB00uG/Mz5LOzBgsbMEDTAePEBe3FQrgGrIcUKFXuoGiod4gh2w+B2VmmeHgguhlZLcrhUCAIAhkIAgCAIAgCAIAgCAIAgMaj49VzPF7bKtM5VvDyln2Mu+H1xsuxL0ZsqRNtiAfr+i18JvlbW1J5xj6mddSoSTXt+hg4wJXQunsrlL0TZVqhvmo+rOLOapOlg3gAeZXhnS7rIVerPVxarqlY/adrGwAOQhe9SSWEeRby8sOcBuo7Lq68b5JZ9Xg2hVOf6U2eqQ0CyAhgIAgCAwqVmt9pwHmQFo5xXVm8a5S6Jkdi80H5CI97guNq/EpZcKfn/AAdjSeHRxut+X8kXVxMidReZuAZj9Fzs2Tf5mzo7YQX5UQed43ualKoHBml4Jc64Nj4ek7Sujoofnz6HP1tmK/eXnLcxp12amEHmOLTyK7SkmcVwaOttyBt5o5YWTKjl4M6T2Co5rpIYJJbceU81FK7gsR0/5uTsr0Q8O0AarAA2A4yVBXfu5iyedK6NEe107K6nlZOfKO14PVk1CAIBMKO1fkZJX+tG+nUXLL5IsA0hWIrgyV7tVkFLEsGvUyoyQyqwSQ07tPMefGCt08BoqmTZVSw9QMotLWC73ukueepN1k1JrMyIkcVHNGWVHH1PEI3kQsI0PpAXQOeFkBAEMhAEAQBAEAQBAa6tdrSATBOyyot9DG5J4NiwZCA1d9cjlHoeK5VniLr1iolHh459/wDzwX4aJT0/mp888e49xLZY7y+im1u2yqVXd5+aW5GmjbhdGfbK+T4McI8uA6W+cj5FcbwnUbW/Rxb+X/bOn4nUmk/b+/H+jPEDwn4/ISujrr35e31ivq1/yUtDX/dT9pHtGuuHHYaiPhDf93yK5vhyj+IlZL/FfV8L58nT8Rk1TGqPf/skiV6V2xinnsss87GuUmku/Qicyx5cRTp3JsBzPPyXjb3Z4hqdsen+j1FdUNHRmRJ4aloY1szpAE84C9lVDy4KHokjy9k983L1ZsUhoEMBAEByZvQc+jUa0w4tMEc91DfBzraRNp5qFibPmOXU61R4DqexguBPPiCvOWOMe56KG59i0YjCwaIe0mgCe8AmYgxteNUT0lZ0ag7MzMatzVeIdTnyNxxT3No4SnRqU3jQaY0tNPjrMDwxa432EgLtW1wlHBwtNbbvz8+vy5O3tnhKDGFlamXNmAIcJcDIAIAkzGxVKqmcHnJ3Y1V3L8z49/JF5Hie5rMptbpJI1AEmdW4JJm07K4uLE13OXNLY12XQv4ar2DnNnPg8RSa6pTJ0yQTHw+65dt8FOUJdDq1UydakjPF5g19QUqLjFzUdxjYBSaaEOkOhHqJyiss3MZaANl0OEc7Dkz1zSFhNPoHFrqjxbGpA5tiCXODjUZSZpBAABc+Q5rmPB2tBnkql9zjwi1TWsZZhl+cU2NY3VUcHvLPF4nB7jIuPy3WKbXJ4Zm2tYyiTOJ7t2l23A8wobatrJK5qSJHD5m2IlZg+xKacbmAA3UhgrOIxQ1T5rJg4MyzQRvZRy5Zhsismr0qmIb3j2tY06iXGAY4TtcqerT2N52vHuK9morisbln3n0ulVDhLSHA8QQR6hWXwVjJAEAQyEAQBAEAQBAYVqrWNLnODWjckwB8SgKzic2oYmq6mxx1sEtOwIsSQN+Kt0ScOvRnO1dStfGVJdGTGS1nuZ4wQRzBE+qivjGMvylnTWSnUnNYZIqEsEdmp0w8f0u8jt++q4fjNS2xtXVPHzO34NPMpVvusnZgcQHASd7Hz/cLl3+IYshP12t//UW0/nFks9FscoLtnHufK+TRhh67GOcC4bM48R4T8gFThZsnLb0/Ol8cpFiyudtccrnKf7MyxOLp6HQ9pMGBPMgK1qNS5zS9kfov5ZDptPKEk2u7/c58MAHO5AAT0bJJ+LnfJaaLUxg5Tl+lPc/bjiC+Mss21cHY+Or4Xsz1+S4I/Nsfswb7u+zforGp1Fkq1T/k3mX/ANPpFe7hfBE2h0sIyd0uiWI+5d/jydWSYPTL3XebH/SPdHXn18l2/DdHGiH/ALd/4OP4lqpXTx/j2/n49vYd2JxbKca3BsmBKuzuhBpSeMlGFU5puK6G5SkYQwEAQBARuYYZjSHgQSbxaTFpXJ8RpjtUkuc8s63h10nJxb4xwjF1WBFri83XMhDudKUjny6tU7z8OoBfYtGn5QZ+KvQnsXQqyjufJK59hXub+LWED8rGx8ySraKzKzkWAY7Fa2i1MEzv4jYX57lT1xzLJWuliOPUsWPx7aQEkaney3if7dVnU3xpg5Mj09DumooreZZqADEal5uEnJ5Z6KSUVhEz2XwTm0w538ypc9BwH3+K9Hp6/Lryzz+on5lmET1dpAAbvxKw5ZeWTRgorCOXMK8Cm0Xc5wAHTj8pWYdcmLOY4McRXawgOMTtKmU0yq6pI4sdRbU1Mft6eRVC39bLdf6EacJlVNjdLRxmSZM81HnBvg76lEPbpeJ6/cHgVdhbGxbZFSdbg8xKJiMxeyo9gMta5zRJvAJF7K4vC90U1L6FKXim2TW3p7TRWztxHFP6Xaukl9TK8Wr7xf0I2tmDj/ysf0y3u19f4Nv6pV6P6fycpqz7Rk/L0XTo0tdK4XPqcvUam258vj0NFQqeTIYnTlebVcO7VTcRzbu13mOKgsrjNck9dkoPg+o9n86ZiqettnCz2cWn7g8CubZW4PDOlXYprKJNaG4QyEAQBAEBF5zn9HDDxul52ptu4/D8o6mFtGLk+DSc4wWZFZf2wr1D4KbabeoL3fYD0VqGjb6lCzxGMXwROdvxGIcHFz3BuzSAGA89IsT1Ky9PGHVpP3mI62c+YRbXuK3QfXoYqnWMkh4JPSbtPQi3xUc4NLnoWar42P0Z9za6RI4qsWj1AQ/aEOawvFwYa5p6mGuHUOI+BXP8RivIk30x/wBP4M6Phkv78V37f7XyOXCgBsbnmV5SDi10PWSjzkl8uwlN3tGFPCKfUq3Wzj+k1Zpg2N9kyk4RN6LZy/UiBxDCJ0kt8jH/ACqm5wljt/HQsyqhNZa5IinjzTqeN0An+ZElvN0DcgbdTK6emUdyl09vp6v3+hR1O7Y4pZ9nr6L3epO1O0DKVMVHeFsfg0Z8Th/mP5A/3uV21qFXFNrH/jHv739/U4b0zsk4p5f+Uu3uRhk2X1MS4YnEWbMsp842J5DkPVaafSuyfnXdeyManURqj5NXxZa11DlhDAQBAEBrxNJrmkO9k78PjPBaTjFxal0N65SjJOPUoma4eqKsUA+uINxuBy3v5rkLyp2bYPJ2f7sYbprBpweMxNM//HqyOTZU7oIvNGLzTF1Bp7qp8QVLGGO5HKWexEV24+kYD6lNrrxOm/HZQX2yrfD4Ja6o2dUe4N5p6i55e925JJPzXNscrnyXYJVLgs/Z3IHVHCrWbDBcNO7jwkcl0dHo2sSn8ihq9WuYw6l+wTNzy2XQtfYpaePLZlUESSoepafHJF4vEtoNdiKl3RDBy6D7lbtY/KRRln83yKhgxVxLn1ahhvCeSz0MdSxVKTmsY43IaA7ntutL68rcaVTWdp0YapIkKoyySNMCJK1BTe0HZSrUqOq0IOoy5hMEHjBNjzXd0XiEYwULO3c42s8NlObnX37FdrdnsW3fD1Pg2fouitZS/wDJHP8AwF66xOWrkmJAk0KgHVsfVay1lK/yN46G/wD8TRTyeu5wYKcOPMwqtnida/Sslqvw2x/qeCRx/ZStSpa3kOI3Dfyjn1WNL4grZbJ8en8GNVoHVHfDn1/kr4aZjiug+CguehZslwdXCF1Z5NN4BimQPELE67+EG45gx0mlbZGzEVz7ToU0yrTlLj2H0DLceyvTbUYZa71B4g9QqkouLwyxGSkso6lg2CAwq7FECvMxD2Uqrqd6jbhpJNvKbq5bGLxnoc2mVmZpcyz0bPluOzzE4qoA6s/xn2WuLWgcg0WhRxrTaSLcrnCLnLsXbsz2SbDddgdubuoHLqVrqtdXpU4QW6S6+i+/Qr6Tw+7XNWWPbB9PV+72e0vOHyOiwWYPM3XBu8R1NvWTx6Lg9Jp/CdHT+mCb9Xy/qYY6hTi8gNvZxb6wRKqRcs8c5+J0Wo454S+BTM5bSq+FgOoDUDfgfePVdHTWW6eX9xYT4a/4OZrKKdVDNbTkuU1/PtLtgHTSpnmxp9WgrpvqcuLykzesGTkzbCmrRewbkS3+oEEfMBV9VBTplF+hZ0k3C6Ml6mGVZUO611JLomAbD9V5iGkjBZfLPTWauUnhcG7KKtN1R9PRJbEkhpAJBMTG8A9FPGuKbWFwV53uXKbR15jhqTRJaB5W+iy6ovsZhdP1K5mNFkS0kHg3f6qtbo4vlMt16uXSRTM5JbuIlSV1uKwxOal0OTIstqYqsO7AIZGtzvZB/KSN3WHsjkunpqnN59Dmaq9VLD7n1nC0ixjWlxcQLuIAn4NAA8guvFYWDgSeXk2rYwEMBAEBrxFdrG6nGB+7KK22NUd0iWqqVstsSu5hjy+S86WDZv68yvNarW2al7Y9PQ9FptHXp1l9fUmOxWl1R7mmRo+p/spPDE1OWUY1rzFYLXiSGjguwc4hMXirFDBR+2GN8I8/squsWYL3k+neJMkuyeQsbTZVe3VVeNXivpB2AHAxF1c02nhCCk1yUNTfOc3FPgtbWMDtLnDX7sqZzljKXBpGmOcSfPobadFwBBIF7aZ+/FRSkm+CxCG1YIjMMY6m7xEuaOFpHVbw45wR2LPGSDxTji369qTLMb9XHqhnHYlcHghAtDBw948/L6reMe7IbLOyJIqQrnEcEWmaZj/SdvXgq89On0LEL2upm/Evs0sI67j1CqyplHlliNkZdCXwjPCFvFYRIdIWwODNDLT8fosYygfOMZXqsqB5/I6R67fVR4NC94TEMr0w9tw4XH1BUfKZsUjMcMzA1+97oPY4jSeNO/igGxMbE8vOe7Rc9VXtbxJfX77nHtrjpbN6jmL+n32N2Awj8x8dSKeFa7wU2xqcRuS7cA248BG0pujXxB5fdm0t1vM1hdkXHC4VlNoZTaGtGwChbb5ZuljobUMhACEBz0cExri4C53K2dkmtr6EaqgpOaXLPmGJ7OHC5mBH4FWXUncBJE0+hbNukdVLTY1lrqk8fIi1danCKfRyin8WfRKucsoh8N/ltBfYgRsBMX5ADivO0aa3UT68ev8Ax1PTanU06WvLXTt093L4JXD49rmh02IB52IkKO+mVM3B9jfT3RvrVkejIXFVHOqEAET7wIsQRPA8ZHULamzypKa7C6tWwcH0ZDV8A3DsgEmAdzO5k/NT23z1Esyx8DSjSQ08MRb97LJkpP8AD0Z/y2emkR8oXWxjg4KeeTtQyFpOCnHa+hvCbhJSj1MaGI0EtJs67T9QuRqqPKfHQ7OlvVy/N1R1YekyZiHHjET+qqItTyiI7SseSwNPhvKkjg1K9muXFwYXPIDTNhYmIk+Szu5SHl55IjtARVim3eN+XVbqOFhjLzlFz7NZTTw1BrKc38TnO9pziBJP0jhC7FUIxjiJwb7JWTbkSilIQgCGAgCAr+Mqmq4ng0w0ffzXk9fqpXWtLouh6nRaaNVa9X1IrCZO6vWcK7tNJuzQYL/jyVvw+imXMnz6FbXW2x4iiRyOcLXdS4FvhPMAyPlKnqq8q+S9ehHK3zaU12JXH5oeau4K2SGxeZFZwYyRWXYE4yuJ/k0z4j7x90KNV+bNei/cTs8qHtZ9Gy8CfIWVq58YK2nWW2ROa5HU/iadZtSmxgeDUc4DW5o9lgcfZEztzWY3LZt+nYTok7FJPjPxJjG45rNzPlcn4DdQRi2WZSSXJXcXmNLEMJpm43/fmp3XOtYfRkEbIWcxOPs5SGt7SbQHBvCZIJ+iRSNbZNLgsalKwQBAeOVfUfpwT6f9RJ0dlCXTY4oCLzGpZAUvOjBj97StGuTVnvYTGw+pSOxGoff7LSaCJftBRa9hDgCDwKQk4vKYlFSWGRvYh+l9WmNrH5kfvyVuh9SteujLYrJWCGQgCAIDkzXAitTLDY7td7rhsft5ErMZbXk0nBTi4sjMFjWk93WbpqNGlzSTBH0c0xIXItpnRNuDeH0f33O7pLq9TDbYluXVf79zJ6k5jW2bb/SJ+QVKa5L+zHCI/McUHEd2CTxJaQB1JI+SRXqbOtrmRB5hS/iKzaLTbeo7kzj8TsP7LoaKtt7n0X7nL1+oxDy11f7ffBa2iLDYLpnIPUAQGFakHCD++q1nBSWGbQm4S3ROSriXU2kVGl9MfmG46kC4PULkX6Nx5XQ7On1sZtZ4ZDYzN6bjao93+mZP0lVoVN9GXJWx9EaqlGviAGspmmz33gtt0buf3dW69JJvLKlmthBYzn3E1lmSUqLYgOcbue4Akn7DoujCmMVjByrNRObznBJKYgCAIAhgIAgK5j8G6m/UJNMmZ5Hkei4Wq0W2TlHozu6XWKcVGXVHDj81Dg5gkRvw36qGqlE9lpXW9oe4qgkF7GAAjUZGr3ZEczFl1aNI7cSzjac63UqtuOM5LAcwNQahRrBpmDo1AxM3YTyKsSpcXjKIo2KSzhkRTxrMRiKeHa8g1C4TpcD4QS4CRvDT6KOVU84x8TbfFJyPomDwraTAxghrdh9+pViMVFYRRlJyeWbNZuWG7fSeRWrxLglSlU02cOdYtlaiWOL2kbhjg2o1w5TbYkfFRKOGWd+VlHmUZew4drTqBDdI1O1OiIueMgopOLNZQU44ZGOy7D4Gi5rIA4k/uf8AlTb5W4il8CJQjUnJv3s5uyOLFWvUc32Wsgza5cI+hUkqZVvEiHzoWxzEtqwaBAEBrrOiD1VfUfpJ9P8AqJOjUChLpm96Aisyfb9hZMFNzd5v+9go5dTVnvYalNeo6Nmb9Sf7LSfQyiV7T4sNaRzWIoM5Ow1AxUqHZxDR8Ln6hXaF1ZVvfRFqVgrhDIQBAEAQHHmOWU6wGsXHsvaYcPI/Y2TthmMc5XVd+5wU8HiqP8uqyo3lUBaY8xIPyVSzRVT5WV9fv5l2Gvvjw8S+j+nH0Krm/buq4PZTYHFpILmXbItIdxHWFivwyPVyFnis/wBMY8+/P39CT7Pdp8FTZoJfSqG7+9adRdzLmgj6K4q2lhLgpuaby3yWCln+Gd7Nekf+8fRZ2S9DVzilltHuIzmkGOcxwqFunwtMmXuDW+QJIutLH5cctE2mr8+ahBrnv9SOfmeLBBNGnpFyGP1yOXCD1uuZPxCUWvy8dzvw8FpcX/c57cY59vUksPnFN4/MD7paZ+Uyp14jpsZc8fv8jl2eGamEtrj/AAaMViXVHNpthgkOJfvDSDMDYTHOeio6nVvVf2Kl+rv7C9RooaVede/gv5OLNWPp12VGPA1NLQ4CRNjDgeBjeeCpVafUeGxbTz8Pv5lit6XWLZLqS2W5h3kteNNRu7eBHvNPEfT5nu6PWQ1McrhrqjjazRy08sPlPozuVwphAEAQBDBjWfpExKglfFPBZhppSWWaMNjmvJaLOHAreFikR2VOB0kLcjPnfbbDmlWptpOE1neyR7DfzO6ixIHQqF6ePMuxahqJPEWR/YjIKeKLhWc4nvpB1QfCBeNpF+CguvspthCD4ay0Wa6a7a5SmuVlL3Fox2TvwFJxpVWPZqDtFRviOtzRAewgjhw4Kz5vmPlEKr8tYTK+7N6mGxVJ+IE0Wue4Fni8ZBZqg3ENe423k8VrprFe3s7dRqoOqKUu59Jo1WvaHNIc1wBBFwQdipyl0NtB2mYAuZPUqN1pkyvl35OLPsrbXZLIFQCwNvmNvmFHlp4kSpRkswPjJzmrTqFzXua6b3+o2K7Nig1txwcirzE9yfJIUc5GJqaMTXFNmmQ6LausnzUUdlPNayydxnesWcIk8hxdHBYkv/iBUY8FkMGo30uDjBIsbb8fOIrrvMXKwb16dV9Hk+lOrgaLE95tHC035KpvLK07xk2KQrhAacaPA7oJ9FFaswZJU8SRzYHNGwBPxVOMvUv5Op2YjmFtlDJEY/MRBjqsOXoYK5iqmrr/AHWpgwwj6tCX0tyDIj2o2E8E4YPct77G14qNDWMnX4rxFiLXk2UtVabNLJ7VkvuHoNY0NaIaNgriWOEUm23lmxZMBDIQBAEAJQENmfaSjSFjrPQgNHnUd4R8JPRSKqT7EXnQ6J5KjmmOxONmm0+EkjumEUwSBJBdUIe8AA7ANW6jCPL5I3ZKX5YtL9yPyYtdReNQaWAhoiZ4FoIVlVxlhpFKWolDMZNez2mOSZZTquqOdLntP8sEtHd6SXVJZckGLcZ6qKeYywngnrkpQ3NZZZMHkVKmWSCfxGgVG1HQ8EA+zq6i45cFssyy0+3QhlPZtjJLDkln1+H8FkfktLS5oaWlwjWHEuEEEQ5xMQ4A/BUZresSOvTN0yUodiHdk2LYToqUXC1yDTdb4O+RHkuXdoJS/TJfI9FT43UliyD+fBIYWnjLhxpMmBqu88doA581V/pNk3mc8e5EV3itGcwg/ibMty4U693F73N8TncibAN2Asf1VXXQ/CW1RqfPLb+S/k2ovlqq7JWLjjCOPPKpbiqQdHd6tOkCB4wWyfUKfR6yd2ocLfd8yO/TxhRvr47m3MnBjA8H8Wg6P6m8j5i3/CoxU9Hqnt6RePfF8r5dC2oS1dCyv1LPxXUl8JiW1GNewy1wkHb6r10ZKSUl0Z5qyEoScZdUbVsaBAEBjUfAlRWy2wbJKY7ppHHmOKht1zE+TrNcENkDjUxLnD2WNIJ6nh9Vd067lHVPjBZ1bKR887aktxXe6SdAc1kCbupBsD41AfgtnFShtZJB7WpI97OH+Gw7XwO8ku9TcfZef1Fzs1G9dF0+B3qalCjayMzDtA/EVRRDHucbgAm1jyubSrquf+KKTrx+pnU7Cd9TNOp0LXcnc1RqvlRYpxLllUbYbJE9/wCnVKpTpVaVR0hj/AOAaRwPImTC7kdRC/8ANFYOLdRKrCkW1bkBi8W8r+i1kso3g8SR817XdiCaxr0i5zHkudTH5XG5PUE8OCmoti2lY+Eb6mqcYt1LLZE4Xsw+o15DYc0iA4RNuqlnfBW5X6cFauix1YfEslj7I08DTDWVADXJ/wCowQ122lp2j9VXnOM5ZSwSRhKKw3kv45cFrhDLCyYCA9a2VBqJYgTUrMypdocA+gS+nJYf/wA9PJUovJcaIA5wea2wYNDs0LiALkn1QFyy/JG06feVvE+NuA6dStHLPQzggc5zVxJa2AL2AWyRgkewdInvah4w37n7K1QurK976ItqslYIAhkIAgCA58dhG1WFjpgxt0M8bEdCieAQGPyunSq0iwBpDahc9zrwNMw4g6fgPJWYSc4ty56YOfbBV2RVfHVvt9TgxlUDDuJGgGWUZbeQ+8u/I/aSeDfNZkvzfuYg8w9Oy+f7/wAEBRZOp2kNDiYaDIA2AnjYC6u6eOK+Tl6yzddx24GSPLMUSG6vCZ3hrf8AMOm8NMExwVa9fmLukk9mfv3llrPbSY7Q9j2moA241WLXAtI3aZ24SkG5NZ9DFsVCL2tNZ+PDzx7PYXAFUTshAEBHMrRiCfd0j0E/7l5TxZ7tZ7or/bPS+G1f/k97f8Eb2zZrBc3cXEKrXN13qfqW1VmnayNxGaMqUK7tUvIa5wEwLRvxXRu/uzlLHX/otaOnyYQhnKWefa+f9kx2HqasDRP9f/kcu7p1ipI8l4jj8TP3k6pykEAQGjHMJY6N9x8FHbHdFokpntmmV+jj212FjiWEGOshcaaaO1FpnRluKFEmm1s/mJG5POeKmq1uxYaILtH5jymdtXOWNjwvk7WUz8SrS4TIF4bZnlojswx0nVpDY47np0m5uudf4lbZ+WHB0KfD6q/zS5KrjKwLtLSTA26fsqOrMllktmE8InewWW0/xK8TVnTJ4Ngbef2XZ0ajtz3OPrZS3KPY689y0NOptmv3jgd/mqmup2S3roy3obt8dj6r9jf2Sow2oebgPQf3VnQL8jZW8Qf50ieV855i8WPkVhmY9TThqllXZ00zHFlvTzWEaMqHaDL21C0MADy4AHbcxc8rreJFMu1FkNAJkgAE84G6mKhmsmAgMKr9InkoL45gTUvEjmxGLaWxuCqCRdPnXaLCU9RLBpPGNlIjBJdhsgbUDq1QE6TDBMXG7rfBWK61JZZBbY4vCLJnuO0shVEuSfPBRMS+SpDB9E7O4TusPTbxI1Hzdf8AQK7WsRKVksyJJSEYQBDIQBAEAQERnWWVKj6dSm5gdTmG1GlzSSQbx5KWuxRi4vuVrqZTkpRxwVXNcNiGAtrNf+JrGthY+n43FxbBAcwEF17k2U0ds5JRK1rlTByl7fqQuLc12tpL2imw92G03uD6nC4EaRBCkvsbe2PREGh06UHOfVnZluEfUr/hsLnd23jFNskGXni23s8fgmoklJNmNDFuDS9S8ZPkFOj4iA6obl2kADo1uzR81Vna5cdjpVaaMHufL++hLqIsBAEBW+/8bzzc75GPoF4zV2KWqsl7cfLg9toqtumgvZn58myq7W0hRtKceCxt2sqNLIa1Z1SnRqtpm0h4MFhO408QeHVdrRR/EQTzyjmX6z8E3FxynyvefQMjy4YfD0qIOru2xq2k7kxwkklduEdqSPMW2Oybm+53LYjCAIAhgjMyyVlXxAlj/ebx8xxUNlEZk9eolAh6uS4pnsPa74kfIqlPQt9C7DXR7mpuXY02IaOpcPsoP6dJk39QgjbR7LPdevVJG+mmOH9RUn4GqvmbI/xtlnEEdmvDUGFndlrXCCYDifMzJU6upjHalwROi9y3N8nB2axDW1AGOltSxHEEbH981W0drjZt7Ms62pSq3d0WLNmE0nRvaPOVd1qzSyjoXi5EVllV9AaHBrtRJAmDPFc2jX+VHbtOlfofNlu3EkzHOgue1rW8CXbq1HxBy7FWXh6X+R04bEB82II3n6jmFfrnuWShbXseCt5xmL8M4yCaZNnNuB0PJaYyywnhGmnj61VoeyjULTs6LELO1mvmI68vdTOrvJDx+U2IPx2Wrybppk/g6mqm1x4gH+6nXQpy4ZuWTUIDw9Vh+0yuvBWcbh3h57sTTPBx2PToufNxz+Uvw3Y5I+rlmve3O4WuTOCwdl2BtHSPyud87/dXaXmJUu/UQHanDv70hgLmm9uB5FV7ElJ4LFbbjyQOEozVY14LQ5zQZ5EgLWPLRtJ4R9UhdA54QBAEMhAEAQBAEBWO0DjWrsoMO255E3Lvg2Pi5WqX5cHZ8EczVrz7o0LouX9/fUsLaIZT0NENa2AOgCqnSSxwiA7EU/BVdzLW/wD1bP8AuVnVP8/wOf4YsUt+rZZVWOiEAQBAUPM8WadF1QcAT914hwU7nnvJ/ufQI/kqWOyR10cur0abatSo14IBe0NI0ausnUATHDmurqvDFTX5lfbqjk6TxVXW+VNYz0Zi2t3WJp1PyuOl3k631+ii8Nt8u7HZk3itHmUN90XNenPHhAEAQBDAQBAEBi9zwDoIuIIOxUU69xNVbs4InMcsfWdLjTaOgJ+VlF+GXcn/ABb7G3LcmZSvueg0iecKWFUY9CCd8p8EmpGskSeOUeVQXbmfMA/VRSohLqieOpsj3Od+HJsQwiZu026xMKH8HBdETfjZPqZYTDaBuSTxPyCsxjtKs5uT5NWMwIqSDpg7+GfuseX7TfzvYeZTlwoM0NJLZJAPCeA5Cb/FbpYIpPLOHF9maL3Od4g55JcQ4gmeoWriySNiSw0SGWYPumaNRLR7MkuIHKTdZSfc0m03wda2NAgNOMwwqMLHFwDty06T6hYaysG0Xh5I+lkulunvqjt7u0l3rH2UH4eJN+Ifoef+3qf5nVD/AN0fQBbKiBq7pEhg8IykNLBAmTcmT5lSRiorCI5ScnyQdXLMWXGH0NJdN2umNRMecQFXeny8lhXpLoe4Xsx+IKlV+qDIa0QLGRJO4W0KMdTWV2VhFiVgrhAEAQyEAQBAEAQEdlOXGmX1HwatQkki4AmQ0fv6Lec92EuiIaqtmZPq3l/6XwO+oJBHMFaExH9nsGaVBrXCHGS4dSdvSFJbPdNsg01brqUX1JJRk4QBAEBT8f2ar1JpTTFImC+Tq0ctMe1Ft4XDj4VJXbs/lzk9G/G4Ojbte7GPYWyrRDmlhHhIgjpELtOKawzz0ZOMlJdUUjNMpxTh3LaZJmBVloZHvm8/CJXn4eGXQu46Loz1U/F9POnnq1yi9NFl6E8merICAIAhgIAgCAwrAlpAsSDB6wiBHjCVwbVRp4AiTudyZJ4ekW3Uu6D6o02y9Q7D4nhVaRAGwF+J2+Sbq/QYn6nXgm1AD3hBMyI4CBbYbGVpLb2No57nQtTIQBAEBwYvDVS/VTeGiAIMniOGw2PqpIyilho0kpZ4M8JSrNd43tc2DsIMyItHKViTi1wjKUu52LQ2CAIDwhARdDB4gADvhGmNpOqZ1S4XtZTOcH2I1GfqbmYevLS6o2ARIAIkT+i13Q7IziXqa34fEzIqti9tMb7XjhusqVfoGpdmYjD4rfvW8bR0jfTzum6v0MYn6nZgmVAD3jmnaI32vO089lpJx/xNo57nStTYIAgCGQgCAIAgCAjDhK4BDaoBvcy6Tzv7PkLKTdDujTEuzPRhsRP85sSPybAAz5yY8uqbq/QxifqP4fEf5rdx+WLA39dk3Q9BifqSSjJAgCAIDmxtBz9OlxbBkkEgnpbcefJbRaXU1ksnOKGIhp71oP5hpFjyB5LbMPQxiXqdmEY8MAe4OdxcBAN+XCy0k03wZjlLk2rBsEAQBAEMBAEAQBAEAQBAEAQBAEAQBAEAQBAEAQBAEAQBAEAQBAEMhAEAQBAEAQBAEAQBAEAQBAEAQBAEAQB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0" name="AutoShape 10" descr="data:image/jpeg;base64,/9j/4AAQSkZJRgABAQAAAQABAAD/2wCEAAkGBxQTEhUUExQWFhQVGRkbFxYWFxgXGhoXGhgXGhwXHxgYHSggGBolGxgXITEiJSkrLi4uGB8zODMsNygtLisBCgoKDg0OGxAQGywmHyQsLC8vLDQsLCwsLCwsLCwsLCwsLCwsLCwsLCwsLCwsLCwsLCwsLCwsLCwsLCwsLCwsLP/AABEIAIkBbgMBEQACEQEDEQH/xAAbAAEAAgMBAQAAAAAAAAAAAAAABQYCAwQBB//EAEAQAAEDAgQDBQYEBAUDBQAAAAEAAhEDIQQFEjFBUWEGEyJxkTJSgaGxwSNC0fAUM3LhFVNiwvFDgrMHFjSSov/EABsBAQACAwEBAAAAAAAAAAAAAAADBAECBQYH/8QANREAAgIBAwIDBgUEAgMBAAAAAAECAxEEEiExQQUTUWFxgZGh8BQiMrHRFSNCweHxUmJyJP/aAAwDAQACEQMRAD8A+jq8coIAgCAIAgCA5cbiHMLNIadbtJ1EiLEzYHkVtFJ5yYba6HJSz1johrrmPy2uwA77HW3Zbulr79/8GitTPKOf03Xa1xETPhFtLTNzf2gLLMqZLqI2p9Pv7yG5/TMQHXLRsLTHXgSAeqx5Mh5iM6We0j7wkSJEcGGPPxgckdMl9/foZVkWe4nM9JENEaWOOp0Eh7tIDRFyI+Y5pGvPX3Bz9PeYf49TtLXiTAsDN23sdodPkCnkyMOxI8HaCmRIa8wJIgDg5x3PANJ+IWfIkPMRhX7Q0wHQHEtMbcQalhG5/DPqOsFRJ4+/T+Q7Ubv8cZazvE7S3a5kid/CJB3hY8ljzUeU89puiA7xOa0bDxO8z0N+ieTIebEzrZwwVDTAcXgxAiJJpgCSY/6g+awqm1u++/8ABl2JPH32/k3YLHtqFwAILecX8Tm8CeLTusSg4rJlSy8HWtDYIAgCAIAgCGQgCAIDkx2JczRpDSHO0mSRFiZsOQK2jFPOTWTa6HI3PmEA6XXMfltdgnfYl7dlv5L+/j/Bp5qxn77fye08+puuA4i5mwsADNzedQ2R0yXUK2L6ff3k8HaCmYgOuQNhx09eBcAesrPkSHnRM6ee0j7wkSJEcGmPPxhYdMkZVkWe4jMy1wAaNMUySTBio4t2iLRzWFXx8/og5/6+prp59TMHS4DiTpteBxvuNuay6WgrV9/ftPW56wgHS/jPs2id78YR0sKxM8HaClIEOvEW3l2md9uPknkSHmxPRn1OQC14LogQDM6L2PJ4PwKeSzHmpPBjhs+Y/Zpv5Dw+G/iIm7gIE8VmVLQjYmZUc+pu0QHeP2RA5xJvYTz5jmsOmSz7BG2LSx3MnZ3TFJtWHaXkhsAEyA47T/pITyZbtpnzVjJ7/jDZHhdBJAPh4PDCYmfaI6p5THmIklESBAEMBAEAQBAEAQHhCAwbQYNmtHkAFncxhDuG28LbbWFrR9LJlmMIGg33W+gTLM4R6aLfdbbaw8vomWMIOpNMS0GNpAt5cljLGAKLfdHoP3wHos5Ywh3LfdHoFjLGB3LfdHoOv6n1KZYwjzuG38Lb72F1nLMYRjWDGiS1voFpOzYss3hXueEaMPi2Pd7IB523tx52HoFFDUKTwSSoaWTY3RTnS3ckmBuSSZk73JWZamPrkxHTyNf+KU5h0t/qFvUbJG6DDpkjs1iJkRz4KRtLqRpNhrgbgyOiynkNYPVkwEAQBDIQBAEB4Wg7oDBuHYNmtHkAs7mYwgaDbeFttrC1o+lkyxhA0G+623QJljCBoN91ttrDy+iZYwjI0xyHDhy2WMjBqbg6YOoMbIECw2Wdz6ZMbUZtw7Bs1o+ATczOEe9033R6BYyxgd033R6Dp+g9EyxhHncNt4W22sLfos5Ywj3uW+630CxljCHdN20iPIco+iZYwjE4ZhcHaRLZi20kE/GQLrO54wNqNqwZCAIYCAIAgCAIAgCAIAgCAIAgCAIAgCA5MzwRqsLQYPNVNT0TLOn6tGnKcnZhmEucXHi4/ZUmy0deFax5LmuJPEE2HwWEwRGc02m2vSR8+ikQKlmOKr0CHU3FzRbQZ0wb2HBbt5Rqkic7HY59V2v8jwZHIhT0N5wQ3pYyW5WyoEAQBDIQBAEAQBAEAQBAEAQBAEAQBAY4k6Ghx48OMLiajxqFM8OOY5xn6ZwdGnw6VkevJ610gEbFdpNNZRz2sPDPVkwEAQBDAQBAEAQBAFgyRGOz9jKrKTRre4gQDAE9VWeqjv2R5ZajpJbHOXCJdWioEAQBAEAQBAEB6AsN4WTKWXg6A1cmc3J5Z0YxUVhHPjcA+q0tFgeKRjk2IBhbgXPpl5q1ng1CPBTDWEmAABEWIFuCn8rd1MN4KjicS/F1ZovA0uAe10yB00uG/Mz5LOzBgsbMEDTAePEBe3FQrgGrIcUKFXuoGiod4gh2w+B2VmmeHgguhlZLcrhUCAIAhkIAgCAIAgCAIAgCAIAgMaj49VzPF7bKtM5VvDyln2Mu+H1xsuxL0ZsqRNtiAfr+i18JvlbW1J5xj6mddSoSTXt+hg4wJXQunsrlL0TZVqhvmo+rOLOapOlg3gAeZXhnS7rIVerPVxarqlY/adrGwAOQhe9SSWEeRby8sOcBuo7Lq68b5JZ9Xg2hVOf6U2eqQ0CyAhgIAgCAwqVmt9pwHmQFo5xXVm8a5S6Jkdi80H5CI97guNq/EpZcKfn/AAdjSeHRxut+X8kXVxMidReZuAZj9Fzs2Tf5mzo7YQX5UQed43ualKoHBml4Jc64Nj4ek7Sujoofnz6HP1tmK/eXnLcxp12amEHmOLTyK7SkmcVwaOttyBt5o5YWTKjl4M6T2Co5rpIYJJbceU81FK7gsR0/5uTsr0Q8O0AarAA2A4yVBXfu5iyedK6NEe107K6nlZOfKO14PVk1CAIBMKO1fkZJX+tG+nUXLL5IsA0hWIrgyV7tVkFLEsGvUyoyQyqwSQ07tPMefGCt08BoqmTZVSw9QMotLWC73ukueepN1k1JrMyIkcVHNGWVHH1PEI3kQsI0PpAXQOeFkBAEMhAEAQBAEAQBAa6tdrSATBOyyot9DG5J4NiwZCA1d9cjlHoeK5VniLr1iolHh459/wDzwX4aJT0/mp888e49xLZY7y+im1u2yqVXd5+aW5GmjbhdGfbK+T4McI8uA6W+cj5FcbwnUbW/Rxb+X/bOn4nUmk/b+/H+jPEDwn4/ISujrr35e31ivq1/yUtDX/dT9pHtGuuHHYaiPhDf93yK5vhyj+IlZL/FfV8L58nT8Rk1TGqPf/skiV6V2xinnsss87GuUmku/Qicyx5cRTp3JsBzPPyXjb3Z4hqdsen+j1FdUNHRmRJ4aloY1szpAE84C9lVDy4KHokjy9k983L1ZsUhoEMBAEByZvQc+jUa0w4tMEc91DfBzraRNp5qFibPmOXU61R4DqexguBPPiCvOWOMe56KG59i0YjCwaIe0mgCe8AmYgxteNUT0lZ0ag7MzMatzVeIdTnyNxxT3No4SnRqU3jQaY0tNPjrMDwxa432EgLtW1wlHBwtNbbvz8+vy5O3tnhKDGFlamXNmAIcJcDIAIAkzGxVKqmcHnJ3Y1V3L8z49/JF5Hie5rMptbpJI1AEmdW4JJm07K4uLE13OXNLY12XQv4ar2DnNnPg8RSa6pTJ0yQTHw+65dt8FOUJdDq1UydakjPF5g19QUqLjFzUdxjYBSaaEOkOhHqJyiss3MZaANl0OEc7Dkz1zSFhNPoHFrqjxbGpA5tiCXODjUZSZpBAABc+Q5rmPB2tBnkql9zjwi1TWsZZhl+cU2NY3VUcHvLPF4nB7jIuPy3WKbXJ4Zm2tYyiTOJ7t2l23A8wobatrJK5qSJHD5m2IlZg+xKacbmAA3UhgrOIxQ1T5rJg4MyzQRvZRy5Zhsismr0qmIb3j2tY06iXGAY4TtcqerT2N52vHuK9morisbln3n0ulVDhLSHA8QQR6hWXwVjJAEAQyEAQBAEAQBAYVqrWNLnODWjckwB8SgKzic2oYmq6mxx1sEtOwIsSQN+Kt0ScOvRnO1dStfGVJdGTGS1nuZ4wQRzBE+qivjGMvylnTWSnUnNYZIqEsEdmp0w8f0u8jt++q4fjNS2xtXVPHzO34NPMpVvusnZgcQHASd7Hz/cLl3+IYshP12t//UW0/nFks9FscoLtnHufK+TRhh67GOcC4bM48R4T8gFThZsnLb0/Ol8cpFiyudtccrnKf7MyxOLp6HQ9pMGBPMgK1qNS5zS9kfov5ZDptPKEk2u7/c58MAHO5AAT0bJJ+LnfJaaLUxg5Tl+lPc/bjiC+Mss21cHY+Or4Xsz1+S4I/Nsfswb7u+zforGp1Fkq1T/k3mX/ANPpFe7hfBE2h0sIyd0uiWI+5d/jydWSYPTL3XebH/SPdHXn18l2/DdHGiH/ALd/4OP4lqpXTx/j2/n49vYd2JxbKca3BsmBKuzuhBpSeMlGFU5puK6G5SkYQwEAQBARuYYZjSHgQSbxaTFpXJ8RpjtUkuc8s63h10nJxb4xwjF1WBFri83XMhDudKUjny6tU7z8OoBfYtGn5QZ+KvQnsXQqyjufJK59hXub+LWED8rGx8ySraKzKzkWAY7Fa2i1MEzv4jYX57lT1xzLJWuliOPUsWPx7aQEkaney3if7dVnU3xpg5Mj09DumooreZZqADEal5uEnJ5Z6KSUVhEz2XwTm0w538ypc9BwH3+K9Hp6/Lryzz+on5lmET1dpAAbvxKw5ZeWTRgorCOXMK8Cm0Xc5wAHTj8pWYdcmLOY4McRXawgOMTtKmU0yq6pI4sdRbU1Mft6eRVC39bLdf6EacJlVNjdLRxmSZM81HnBvg76lEPbpeJ6/cHgVdhbGxbZFSdbg8xKJiMxeyo9gMta5zRJvAJF7K4vC90U1L6FKXim2TW3p7TRWztxHFP6Xaukl9TK8Wr7xf0I2tmDj/ysf0y3u19f4Nv6pV6P6fycpqz7Rk/L0XTo0tdK4XPqcvUam258vj0NFQqeTIYnTlebVcO7VTcRzbu13mOKgsrjNck9dkoPg+o9n86ZiqettnCz2cWn7g8CubZW4PDOlXYprKJNaG4QyEAQBAEBF5zn9HDDxul52ptu4/D8o6mFtGLk+DSc4wWZFZf2wr1D4KbabeoL3fYD0VqGjb6lCzxGMXwROdvxGIcHFz3BuzSAGA89IsT1Ky9PGHVpP3mI62c+YRbXuK3QfXoYqnWMkh4JPSbtPQi3xUc4NLnoWar42P0Z9za6RI4qsWj1AQ/aEOawvFwYa5p6mGuHUOI+BXP8RivIk30x/wBP4M6Phkv78V37f7XyOXCgBsbnmV5SDi10PWSjzkl8uwlN3tGFPCKfUq3Wzj+k1Zpg2N9kyk4RN6LZy/UiBxDCJ0kt8jH/ACqm5wljt/HQsyqhNZa5IinjzTqeN0An+ZElvN0DcgbdTK6emUdyl09vp6v3+hR1O7Y4pZ9nr6L3epO1O0DKVMVHeFsfg0Z8Th/mP5A/3uV21qFXFNrH/jHv739/U4b0zsk4p5f+Uu3uRhk2X1MS4YnEWbMsp842J5DkPVaafSuyfnXdeyManURqj5NXxZa11DlhDAQBAEBrxNJrmkO9k78PjPBaTjFxal0N65SjJOPUoma4eqKsUA+uINxuBy3v5rkLyp2bYPJ2f7sYbprBpweMxNM//HqyOTZU7oIvNGLzTF1Bp7qp8QVLGGO5HKWexEV24+kYD6lNrrxOm/HZQX2yrfD4Ja6o2dUe4N5p6i55e925JJPzXNscrnyXYJVLgs/Z3IHVHCrWbDBcNO7jwkcl0dHo2sSn8ihq9WuYw6l+wTNzy2XQtfYpaePLZlUESSoepafHJF4vEtoNdiKl3RDBy6D7lbtY/KRRln83yKhgxVxLn1ahhvCeSz0MdSxVKTmsY43IaA7ntutL68rcaVTWdp0YapIkKoyySNMCJK1BTe0HZSrUqOq0IOoy5hMEHjBNjzXd0XiEYwULO3c42s8NlObnX37FdrdnsW3fD1Pg2fouitZS/wDJHP8AwF66xOWrkmJAk0KgHVsfVay1lK/yN46G/wD8TRTyeu5wYKcOPMwqtnida/Sslqvw2x/qeCRx/ZStSpa3kOI3Dfyjn1WNL4grZbJ8en8GNVoHVHfDn1/kr4aZjiug+CguehZslwdXCF1Z5NN4BimQPELE67+EG45gx0mlbZGzEVz7ToU0yrTlLj2H0DLceyvTbUYZa71B4g9QqkouLwyxGSkso6lg2CAwq7FECvMxD2Uqrqd6jbhpJNvKbq5bGLxnoc2mVmZpcyz0bPluOzzE4qoA6s/xn2WuLWgcg0WhRxrTaSLcrnCLnLsXbsz2SbDddgdubuoHLqVrqtdXpU4QW6S6+i+/Qr6Tw+7XNWWPbB9PV+72e0vOHyOiwWYPM3XBu8R1NvWTx6Lg9Jp/CdHT+mCb9Xy/qYY6hTi8gNvZxb6wRKqRcs8c5+J0Wo454S+BTM5bSq+FgOoDUDfgfePVdHTWW6eX9xYT4a/4OZrKKdVDNbTkuU1/PtLtgHTSpnmxp9WgrpvqcuLykzesGTkzbCmrRewbkS3+oEEfMBV9VBTplF+hZ0k3C6Ml6mGVZUO611JLomAbD9V5iGkjBZfLPTWauUnhcG7KKtN1R9PRJbEkhpAJBMTG8A9FPGuKbWFwV53uXKbR15jhqTRJaB5W+iy6ovsZhdP1K5mNFkS0kHg3f6qtbo4vlMt16uXSRTM5JbuIlSV1uKwxOal0OTIstqYqsO7AIZGtzvZB/KSN3WHsjkunpqnN59Dmaq9VLD7n1nC0ixjWlxcQLuIAn4NAA8guvFYWDgSeXk2rYwEMBAEBrxFdrG6nGB+7KK22NUd0iWqqVstsSu5hjy+S86WDZv68yvNarW2al7Y9PQ9FptHXp1l9fUmOxWl1R7mmRo+p/spPDE1OWUY1rzFYLXiSGjguwc4hMXirFDBR+2GN8I8/squsWYL3k+neJMkuyeQsbTZVe3VVeNXivpB2AHAxF1c02nhCCk1yUNTfOc3FPgtbWMDtLnDX7sqZzljKXBpGmOcSfPobadFwBBIF7aZ+/FRSkm+CxCG1YIjMMY6m7xEuaOFpHVbw45wR2LPGSDxTji369qTLMb9XHqhnHYlcHghAtDBw948/L6reMe7IbLOyJIqQrnEcEWmaZj/SdvXgq89On0LEL2upm/Evs0sI67j1CqyplHlliNkZdCXwjPCFvFYRIdIWwODNDLT8fosYygfOMZXqsqB5/I6R67fVR4NC94TEMr0w9tw4XH1BUfKZsUjMcMzA1+97oPY4jSeNO/igGxMbE8vOe7Rc9VXtbxJfX77nHtrjpbN6jmL+n32N2Awj8x8dSKeFa7wU2xqcRuS7cA248BG0pujXxB5fdm0t1vM1hdkXHC4VlNoZTaGtGwChbb5ZuljobUMhACEBz0cExri4C53K2dkmtr6EaqgpOaXLPmGJ7OHC5mBH4FWXUncBJE0+hbNukdVLTY1lrqk8fIi1danCKfRyin8WfRKucsoh8N/ltBfYgRsBMX5ADivO0aa3UT68ev8Ax1PTanU06WvLXTt093L4JXD49rmh02IB52IkKO+mVM3B9jfT3RvrVkejIXFVHOqEAET7wIsQRPA8ZHULamzypKa7C6tWwcH0ZDV8A3DsgEmAdzO5k/NT23z1Esyx8DSjSQ08MRb97LJkpP8AD0Z/y2emkR8oXWxjg4KeeTtQyFpOCnHa+hvCbhJSj1MaGI0EtJs67T9QuRqqPKfHQ7OlvVy/N1R1YekyZiHHjET+qqItTyiI7SseSwNPhvKkjg1K9muXFwYXPIDTNhYmIk+Szu5SHl55IjtARVim3eN+XVbqOFhjLzlFz7NZTTw1BrKc38TnO9pziBJP0jhC7FUIxjiJwb7JWTbkSilIQgCGAgCAr+Mqmq4ng0w0ffzXk9fqpXWtLouh6nRaaNVa9X1IrCZO6vWcK7tNJuzQYL/jyVvw+imXMnz6FbXW2x4iiRyOcLXdS4FvhPMAyPlKnqq8q+S9ehHK3zaU12JXH5oeau4K2SGxeZFZwYyRWXYE4yuJ/k0z4j7x90KNV+bNei/cTs8qHtZ9Gy8CfIWVq58YK2nWW2ROa5HU/iadZtSmxgeDUc4DW5o9lgcfZEztzWY3LZt+nYTok7FJPjPxJjG45rNzPlcn4DdQRi2WZSSXJXcXmNLEMJpm43/fmp3XOtYfRkEbIWcxOPs5SGt7SbQHBvCZIJ+iRSNbZNLgsalKwQBAeOVfUfpwT6f9RJ0dlCXTY4oCLzGpZAUvOjBj97StGuTVnvYTGw+pSOxGoff7LSaCJftBRa9hDgCDwKQk4vKYlFSWGRvYh+l9WmNrH5kfvyVuh9SteujLYrJWCGQgCAIDkzXAitTLDY7td7rhsft5ErMZbXk0nBTi4sjMFjWk93WbpqNGlzSTBH0c0xIXItpnRNuDeH0f33O7pLq9TDbYluXVf79zJ6k5jW2bb/SJ+QVKa5L+zHCI/McUHEd2CTxJaQB1JI+SRXqbOtrmRB5hS/iKzaLTbeo7kzj8TsP7LoaKtt7n0X7nL1+oxDy11f7ffBa2iLDYLpnIPUAQGFakHCD++q1nBSWGbQm4S3ROSriXU2kVGl9MfmG46kC4PULkX6Nx5XQ7On1sZtZ4ZDYzN6bjao93+mZP0lVoVN9GXJWx9EaqlGviAGspmmz33gtt0buf3dW69JJvLKlmthBYzn3E1lmSUqLYgOcbue4Akn7DoujCmMVjByrNRObznBJKYgCAIAhgIAgK5j8G6m/UJNMmZ5Hkei4Wq0W2TlHozu6XWKcVGXVHDj81Dg5gkRvw36qGqlE9lpXW9oe4qgkF7GAAjUZGr3ZEczFl1aNI7cSzjac63UqtuOM5LAcwNQahRrBpmDo1AxM3YTyKsSpcXjKIo2KSzhkRTxrMRiKeHa8g1C4TpcD4QS4CRvDT6KOVU84x8TbfFJyPomDwraTAxghrdh9+pViMVFYRRlJyeWbNZuWG7fSeRWrxLglSlU02cOdYtlaiWOL2kbhjg2o1w5TbYkfFRKOGWd+VlHmUZew4drTqBDdI1O1OiIueMgopOLNZQU44ZGOy7D4Gi5rIA4k/uf8AlTb5W4il8CJQjUnJv3s5uyOLFWvUc32Wsgza5cI+hUkqZVvEiHzoWxzEtqwaBAEBrrOiD1VfUfpJ9P8AqJOjUChLpm96Aisyfb9hZMFNzd5v+9go5dTVnvYalNeo6Nmb9Sf7LSfQyiV7T4sNaRzWIoM5Ow1AxUqHZxDR8Ln6hXaF1ZVvfRFqVgrhDIQBAEAQHHmOWU6wGsXHsvaYcPI/Y2TthmMc5XVd+5wU8HiqP8uqyo3lUBaY8xIPyVSzRVT5WV9fv5l2Gvvjw8S+j+nH0Krm/buq4PZTYHFpILmXbItIdxHWFivwyPVyFnis/wBMY8+/P39CT7Pdp8FTZoJfSqG7+9adRdzLmgj6K4q2lhLgpuaby3yWCln+Gd7Nekf+8fRZ2S9DVzilltHuIzmkGOcxwqFunwtMmXuDW+QJIutLH5cctE2mr8+ahBrnv9SOfmeLBBNGnpFyGP1yOXCD1uuZPxCUWvy8dzvw8FpcX/c57cY59vUksPnFN4/MD7paZ+Uyp14jpsZc8fv8jl2eGamEtrj/AAaMViXVHNpthgkOJfvDSDMDYTHOeio6nVvVf2Kl+rv7C9RooaVede/gv5OLNWPp12VGPA1NLQ4CRNjDgeBjeeCpVafUeGxbTz8Pv5lit6XWLZLqS2W5h3kteNNRu7eBHvNPEfT5nu6PWQ1McrhrqjjazRy08sPlPozuVwphAEAQBDBjWfpExKglfFPBZhppSWWaMNjmvJaLOHAreFikR2VOB0kLcjPnfbbDmlWptpOE1neyR7DfzO6ixIHQqF6ePMuxahqJPEWR/YjIKeKLhWc4nvpB1QfCBeNpF+CguvspthCD4ay0Wa6a7a5SmuVlL3Fox2TvwFJxpVWPZqDtFRviOtzRAewgjhw4Kz5vmPlEKr8tYTK+7N6mGxVJ+IE0Wue4Fni8ZBZqg3ENe423k8VrprFe3s7dRqoOqKUu59Jo1WvaHNIc1wBBFwQdipyl0NtB2mYAuZPUqN1pkyvl35OLPsrbXZLIFQCwNvmNvmFHlp4kSpRkswPjJzmrTqFzXua6b3+o2K7Nig1txwcirzE9yfJIUc5GJqaMTXFNmmQ6LausnzUUdlPNayydxnesWcIk8hxdHBYkv/iBUY8FkMGo30uDjBIsbb8fOIrrvMXKwb16dV9Hk+lOrgaLE95tHC035KpvLK07xk2KQrhAacaPA7oJ9FFaswZJU8SRzYHNGwBPxVOMvUv5Op2YjmFtlDJEY/MRBjqsOXoYK5iqmrr/AHWpgwwj6tCX0tyDIj2o2E8E4YPct77G14qNDWMnX4rxFiLXk2UtVabNLJ7VkvuHoNY0NaIaNgriWOEUm23lmxZMBDIQBAEAJQENmfaSjSFjrPQgNHnUd4R8JPRSKqT7EXnQ6J5KjmmOxONmm0+EkjumEUwSBJBdUIe8AA7ANW6jCPL5I3ZKX5YtL9yPyYtdReNQaWAhoiZ4FoIVlVxlhpFKWolDMZNez2mOSZZTquqOdLntP8sEtHd6SXVJZckGLcZ6qKeYywngnrkpQ3NZZZMHkVKmWSCfxGgVG1HQ8EA+zq6i45cFssyy0+3QhlPZtjJLDkln1+H8FkfktLS5oaWlwjWHEuEEEQ5xMQ4A/BUZresSOvTN0yUodiHdk2LYToqUXC1yDTdb4O+RHkuXdoJS/TJfI9FT43UliyD+fBIYWnjLhxpMmBqu88doA581V/pNk3mc8e5EV3itGcwg/ibMty4U693F73N8TncibAN2Asf1VXXQ/CW1RqfPLb+S/k2ovlqq7JWLjjCOPPKpbiqQdHd6tOkCB4wWyfUKfR6yd2ocLfd8yO/TxhRvr47m3MnBjA8H8Wg6P6m8j5i3/CoxU9Hqnt6RePfF8r5dC2oS1dCyv1LPxXUl8JiW1GNewy1wkHb6r10ZKSUl0Z5qyEoScZdUbVsaBAEBjUfAlRWy2wbJKY7ppHHmOKht1zE+TrNcENkDjUxLnD2WNIJ6nh9Vd067lHVPjBZ1bKR887aktxXe6SdAc1kCbupBsD41AfgtnFShtZJB7WpI97OH+Gw7XwO8ku9TcfZef1Fzs1G9dF0+B3qalCjayMzDtA/EVRRDHucbgAm1jyubSrquf+KKTrx+pnU7Cd9TNOp0LXcnc1RqvlRYpxLllUbYbJE9/wCnVKpTpVaVR0hj/AOAaRwPImTC7kdRC/8ANFYOLdRKrCkW1bkBi8W8r+i1kso3g8SR817XdiCaxr0i5zHkudTH5XG5PUE8OCmoti2lY+Eb6mqcYt1LLZE4Xsw+o15DYc0iA4RNuqlnfBW5X6cFauix1YfEslj7I08DTDWVADXJ/wCowQ122lp2j9VXnOM5ZSwSRhKKw3kv45cFrhDLCyYCA9a2VBqJYgTUrMypdocA+gS+nJYf/wA9PJUovJcaIA5wea2wYNDs0LiALkn1QFyy/JG06feVvE+NuA6dStHLPQzggc5zVxJa2AL2AWyRgkewdInvah4w37n7K1QurK976ItqslYIAhkIAgCA58dhG1WFjpgxt0M8bEdCieAQGPyunSq0iwBpDahc9zrwNMw4g6fgPJWYSc4ty56YOfbBV2RVfHVvt9TgxlUDDuJGgGWUZbeQ+8u/I/aSeDfNZkvzfuYg8w9Oy+f7/wAEBRZOp2kNDiYaDIA2AnjYC6u6eOK+Tl6yzddx24GSPLMUSG6vCZ3hrf8AMOm8NMExwVa9fmLukk9mfv3llrPbSY7Q9j2moA241WLXAtI3aZ24SkG5NZ9DFsVCL2tNZ+PDzx7PYXAFUTshAEBHMrRiCfd0j0E/7l5TxZ7tZ7or/bPS+G1f/k97f8Eb2zZrBc3cXEKrXN13qfqW1VmnayNxGaMqUK7tUvIa5wEwLRvxXRu/uzlLHX/otaOnyYQhnKWefa+f9kx2HqasDRP9f/kcu7p1ipI8l4jj8TP3k6pykEAQGjHMJY6N9x8FHbHdFokpntmmV+jj212FjiWEGOshcaaaO1FpnRluKFEmm1s/mJG5POeKmq1uxYaILtH5jymdtXOWNjwvk7WUz8SrS4TIF4bZnlojswx0nVpDY47np0m5uudf4lbZ+WHB0KfD6q/zS5KrjKwLtLSTA26fsqOrMllktmE8InewWW0/xK8TVnTJ4Ngbef2XZ0ajtz3OPrZS3KPY689y0NOptmv3jgd/mqmup2S3roy3obt8dj6r9jf2Sow2oebgPQf3VnQL8jZW8Qf50ieV855i8WPkVhmY9TThqllXZ00zHFlvTzWEaMqHaDL21C0MADy4AHbcxc8rreJFMu1FkNAJkgAE84G6mKhmsmAgMKr9InkoL45gTUvEjmxGLaWxuCqCRdPnXaLCU9RLBpPGNlIjBJdhsgbUDq1QE6TDBMXG7rfBWK61JZZBbY4vCLJnuO0shVEuSfPBRMS+SpDB9E7O4TusPTbxI1Hzdf8AQK7WsRKVksyJJSEYQBDIQBAEAQERnWWVKj6dSm5gdTmG1GlzSSQbx5KWuxRi4vuVrqZTkpRxwVXNcNiGAtrNf+JrGthY+n43FxbBAcwEF17k2U0ds5JRK1rlTByl7fqQuLc12tpL2imw92G03uD6nC4EaRBCkvsbe2PREGh06UHOfVnZluEfUr/hsLnd23jFNskGXni23s8fgmoklJNmNDFuDS9S8ZPkFOj4iA6obl2kADo1uzR81Vna5cdjpVaaMHufL++hLqIsBAEBW+/8bzzc75GPoF4zV2KWqsl7cfLg9toqtumgvZn58myq7W0hRtKceCxt2sqNLIa1Z1SnRqtpm0h4MFhO408QeHVdrRR/EQTzyjmX6z8E3FxynyvefQMjy4YfD0qIOru2xq2k7kxwkklduEdqSPMW2Oybm+53LYjCAIAhgjMyyVlXxAlj/ebx8xxUNlEZk9eolAh6uS4pnsPa74kfIqlPQt9C7DXR7mpuXY02IaOpcPsoP6dJk39QgjbR7LPdevVJG+mmOH9RUn4GqvmbI/xtlnEEdmvDUGFndlrXCCYDifMzJU6upjHalwROi9y3N8nB2axDW1AGOltSxHEEbH981W0drjZt7Ms62pSq3d0WLNmE0nRvaPOVd1qzSyjoXi5EVllV9AaHBrtRJAmDPFc2jX+VHbtOlfofNlu3EkzHOgue1rW8CXbq1HxBy7FWXh6X+R04bEB82II3n6jmFfrnuWShbXseCt5xmL8M4yCaZNnNuB0PJaYyywnhGmnj61VoeyjULTs6LELO1mvmI68vdTOrvJDx+U2IPx2Wrybppk/g6mqm1x4gH+6nXQpy4ZuWTUIDw9Vh+0yuvBWcbh3h57sTTPBx2PToufNxz+Uvw3Y5I+rlmve3O4WuTOCwdl2BtHSPyud87/dXaXmJUu/UQHanDv70hgLmm9uB5FV7ElJ4LFbbjyQOEozVY14LQ5zQZ5EgLWPLRtJ4R9UhdA54QBAEMhAEAQBAEBWO0DjWrsoMO255E3Lvg2Pi5WqX5cHZ8EczVrz7o0LouX9/fUsLaIZT0NENa2AOgCqnSSxwiA7EU/BVdzLW/wD1bP8AuVnVP8/wOf4YsUt+rZZVWOiEAQBAUPM8WadF1QcAT914hwU7nnvJ/ufQI/kqWOyR10cur0abatSo14IBe0NI0ausnUATHDmurqvDFTX5lfbqjk6TxVXW+VNYz0Zi2t3WJp1PyuOl3k631+ii8Nt8u7HZk3itHmUN90XNenPHhAEAQBDAQBAEBi9zwDoIuIIOxUU69xNVbs4InMcsfWdLjTaOgJ+VlF+GXcn/ABb7G3LcmZSvueg0iecKWFUY9CCd8p8EmpGskSeOUeVQXbmfMA/VRSohLqieOpsj3Od+HJsQwiZu026xMKH8HBdETfjZPqZYTDaBuSTxPyCsxjtKs5uT5NWMwIqSDpg7+GfuseX7TfzvYeZTlwoM0NJLZJAPCeA5Cb/FbpYIpPLOHF9maL3Od4g55JcQ4gmeoWriySNiSw0SGWYPumaNRLR7MkuIHKTdZSfc0m03wda2NAgNOMwwqMLHFwDty06T6hYaysG0Xh5I+lkulunvqjt7u0l3rH2UH4eJN+Ifoef+3qf5nVD/AN0fQBbKiBq7pEhg8IykNLBAmTcmT5lSRiorCI5ScnyQdXLMWXGH0NJdN2umNRMecQFXeny8lhXpLoe4Xsx+IKlV+qDIa0QLGRJO4W0KMdTWV2VhFiVgrhAEAQyEAQBAEAQEdlOXGmX1HwatQkki4AmQ0fv6Lec92EuiIaqtmZPq3l/6XwO+oJBHMFaExH9nsGaVBrXCHGS4dSdvSFJbPdNsg01brqUX1JJRk4QBAEBT8f2ar1JpTTFImC+Tq0ctMe1Ft4XDj4VJXbs/lzk9G/G4Ojbte7GPYWyrRDmlhHhIgjpELtOKawzz0ZOMlJdUUjNMpxTh3LaZJmBVloZHvm8/CJXn4eGXQu46Loz1U/F9POnnq1yi9NFl6E8merICAIAhgIAgCAwrAlpAsSDB6wiBHjCVwbVRp4AiTudyZJ4ekW3Uu6D6o02y9Q7D4nhVaRAGwF+J2+Sbq/QYn6nXgm1AD3hBMyI4CBbYbGVpLb2No57nQtTIQBAEBwYvDVS/VTeGiAIMniOGw2PqpIyilho0kpZ4M8JSrNd43tc2DsIMyItHKViTi1wjKUu52LQ2CAIDwhARdDB4gADvhGmNpOqZ1S4XtZTOcH2I1GfqbmYevLS6o2ARIAIkT+i13Q7IziXqa34fEzIqti9tMb7XjhusqVfoGpdmYjD4rfvW8bR0jfTzum6v0MYn6nZgmVAD3jmnaI32vO089lpJx/xNo57nStTYIAgCGQgCAIAgCAjDhK4BDaoBvcy6Tzv7PkLKTdDujTEuzPRhsRP85sSPybAAz5yY8uqbq/QxifqP4fEf5rdx+WLA39dk3Q9BifqSSjJAgCAIDmxtBz9OlxbBkkEgnpbcefJbRaXU1ksnOKGIhp71oP5hpFjyB5LbMPQxiXqdmEY8MAe4OdxcBAN+XCy0k03wZjlLk2rBsEAQBAEMBAEAQBAEAQBAEAQBAEAQBAEAQBAEAQBAEAQBAEAQBAEMhAEAQBAEAQBAEAQBAEAQBAEAQBAEAQB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2" name="AutoShape 12" descr="data:image/jpeg;base64,/9j/4AAQSkZJRgABAQAAAQABAAD/2wCEAAkGBxQTEhUUExQWFhQVGRkbFxYWFxgXGhoXGhgXGhwXHxgYHSggGBolGxgXITEiJSkrLi4uGB8zODMsNygtLisBCgoKDg0OGxAQGywmHyQsLC8vLDQsLCwsLCwsLCwsLCwsLCwsLCwsLCwsLCwsLCwsLCwsLCwsLCwsLCwsLCwsLP/AABEIAIkBbgMBEQACEQEDEQH/xAAbAAEAAgMBAQAAAAAAAAAAAAAABQYCAwQBB//EAEAQAAEDAgQDBQYEBAUDBQAAAAEAAhEDIQQFEjFBUWEGEyJxkTJSgaGxwSNC0fAUM3LhFVNiwvFDgrMHFjSSov/EABsBAQACAwEBAAAAAAAAAAAAAAADBAECBQYH/8QANREAAgIBAwIDBgUEAgMBAAAAAAECAxEEEiExQQUTUWFxgZGh8BQiMrHRFSNCweHxUmJyJP/aAAwDAQACEQMRAD8A+jq8coIAgCAIAgCA5cbiHMLNIadbtJ1EiLEzYHkVtFJ5yYba6HJSz1johrrmPy2uwA77HW3Zbulr79/8GitTPKOf03Xa1xETPhFtLTNzf2gLLMqZLqI2p9Pv7yG5/TMQHXLRsLTHXgSAeqx5Mh5iM6We0j7wkSJEcGGPPxgckdMl9/foZVkWe4nM9JENEaWOOp0Eh7tIDRFyI+Y5pGvPX3Bz9PeYf49TtLXiTAsDN23sdodPkCnkyMOxI8HaCmRIa8wJIgDg5x3PANJ+IWfIkPMRhX7Q0wHQHEtMbcQalhG5/DPqOsFRJ4+/T+Q7Ubv8cZazvE7S3a5kid/CJB3hY8ljzUeU89puiA7xOa0bDxO8z0N+ieTIebEzrZwwVDTAcXgxAiJJpgCSY/6g+awqm1u++/8ABl2JPH32/k3YLHtqFwAILecX8Tm8CeLTusSg4rJlSy8HWtDYIAgCAIAgCGQgCAIDkx2JczRpDSHO0mSRFiZsOQK2jFPOTWTa6HI3PmEA6XXMfltdgnfYl7dlv5L+/j/Bp5qxn77fye08+puuA4i5mwsADNzedQ2R0yXUK2L6ff3k8HaCmYgOuQNhx09eBcAesrPkSHnRM6ee0j7wkSJEcGmPPxhYdMkZVkWe4jMy1wAaNMUySTBio4t2iLRzWFXx8/og5/6+prp59TMHS4DiTpteBxvuNuay6WgrV9/ftPW56wgHS/jPs2id78YR0sKxM8HaClIEOvEW3l2md9uPknkSHmxPRn1OQC14LogQDM6L2PJ4PwKeSzHmpPBjhs+Y/Zpv5Dw+G/iIm7gIE8VmVLQjYmZUc+pu0QHeP2RA5xJvYTz5jmsOmSz7BG2LSx3MnZ3TFJtWHaXkhsAEyA47T/pITyZbtpnzVjJ7/jDZHhdBJAPh4PDCYmfaI6p5THmIklESBAEMBAEAQBAEAQHhCAwbQYNmtHkAFncxhDuG28LbbWFrR9LJlmMIGg33W+gTLM4R6aLfdbbaw8vomWMIOpNMS0GNpAt5cljLGAKLfdHoP3wHos5Ywh3LfdHoFjLGB3LfdHoOv6n1KZYwjzuG38Lb72F1nLMYRjWDGiS1voFpOzYss3hXueEaMPi2Pd7IB523tx52HoFFDUKTwSSoaWTY3RTnS3ckmBuSSZk73JWZamPrkxHTyNf+KU5h0t/qFvUbJG6DDpkjs1iJkRz4KRtLqRpNhrgbgyOiynkNYPVkwEAQBDIQBAEB4Wg7oDBuHYNmtHkAs7mYwgaDbeFttrC1o+lkyxhA0G+623QJljCBoN91ttrDy+iZYwjI0xyHDhy2WMjBqbg6YOoMbIECw2Wdz6ZMbUZtw7Bs1o+ATczOEe9033R6BYyxgd033R6Dp+g9EyxhHncNt4W22sLfos5Ywj3uW+630CxljCHdN20iPIco+iZYwjE4ZhcHaRLZi20kE/GQLrO54wNqNqwZCAIYCAIAgCAIAgCAIAgCAIAgCAIAgCA5MzwRqsLQYPNVNT0TLOn6tGnKcnZhmEucXHi4/ZUmy0deFax5LmuJPEE2HwWEwRGc02m2vSR8+ikQKlmOKr0CHU3FzRbQZ0wb2HBbt5Rqkic7HY59V2v8jwZHIhT0N5wQ3pYyW5WyoEAQBDIQBAEAQBAEAQBAEAQBAEAQBAY4k6Ghx48OMLiajxqFM8OOY5xn6ZwdGnw6VkevJ610gEbFdpNNZRz2sPDPVkwEAQBDAQBAEAQBAFgyRGOz9jKrKTRre4gQDAE9VWeqjv2R5ZajpJbHOXCJdWioEAQBAEAQBAEB6AsN4WTKWXg6A1cmc3J5Z0YxUVhHPjcA+q0tFgeKRjk2IBhbgXPpl5q1ng1CPBTDWEmAABEWIFuCn8rd1MN4KjicS/F1ZovA0uAe10yB00uG/Mz5LOzBgsbMEDTAePEBe3FQrgGrIcUKFXuoGiod4gh2w+B2VmmeHgguhlZLcrhUCAIAhkIAgCAIAgCAIAgCAIAgMaj49VzPF7bKtM5VvDyln2Mu+H1xsuxL0ZsqRNtiAfr+i18JvlbW1J5xj6mddSoSTXt+hg4wJXQunsrlL0TZVqhvmo+rOLOapOlg3gAeZXhnS7rIVerPVxarqlY/adrGwAOQhe9SSWEeRby8sOcBuo7Lq68b5JZ9Xg2hVOf6U2eqQ0CyAhgIAgCAwqVmt9pwHmQFo5xXVm8a5S6Jkdi80H5CI97guNq/EpZcKfn/AAdjSeHRxut+X8kXVxMidReZuAZj9Fzs2Tf5mzo7YQX5UQed43ualKoHBml4Jc64Nj4ek7Sujoofnz6HP1tmK/eXnLcxp12amEHmOLTyK7SkmcVwaOttyBt5o5YWTKjl4M6T2Co5rpIYJJbceU81FK7gsR0/5uTsr0Q8O0AarAA2A4yVBXfu5iyedK6NEe107K6nlZOfKO14PVk1CAIBMKO1fkZJX+tG+nUXLL5IsA0hWIrgyV7tVkFLEsGvUyoyQyqwSQ07tPMefGCt08BoqmTZVSw9QMotLWC73ukueepN1k1JrMyIkcVHNGWVHH1PEI3kQsI0PpAXQOeFkBAEMhAEAQBAEAQBAa6tdrSATBOyyot9DG5J4NiwZCA1d9cjlHoeK5VniLr1iolHh459/wDzwX4aJT0/mp888e49xLZY7y+im1u2yqVXd5+aW5GmjbhdGfbK+T4McI8uA6W+cj5FcbwnUbW/Rxb+X/bOn4nUmk/b+/H+jPEDwn4/ISujrr35e31ivq1/yUtDX/dT9pHtGuuHHYaiPhDf93yK5vhyj+IlZL/FfV8L58nT8Rk1TGqPf/skiV6V2xinnsss87GuUmku/Qicyx5cRTp3JsBzPPyXjb3Z4hqdsen+j1FdUNHRmRJ4aloY1szpAE84C9lVDy4KHokjy9k983L1ZsUhoEMBAEByZvQc+jUa0w4tMEc91DfBzraRNp5qFibPmOXU61R4DqexguBPPiCvOWOMe56KG59i0YjCwaIe0mgCe8AmYgxteNUT0lZ0ag7MzMatzVeIdTnyNxxT3No4SnRqU3jQaY0tNPjrMDwxa432EgLtW1wlHBwtNbbvz8+vy5O3tnhKDGFlamXNmAIcJcDIAIAkzGxVKqmcHnJ3Y1V3L8z49/JF5Hie5rMptbpJI1AEmdW4JJm07K4uLE13OXNLY12XQv4ar2DnNnPg8RSa6pTJ0yQTHw+65dt8FOUJdDq1UydakjPF5g19QUqLjFzUdxjYBSaaEOkOhHqJyiss3MZaANl0OEc7Dkz1zSFhNPoHFrqjxbGpA5tiCXODjUZSZpBAABc+Q5rmPB2tBnkql9zjwi1TWsZZhl+cU2NY3VUcHvLPF4nB7jIuPy3WKbXJ4Zm2tYyiTOJ7t2l23A8wobatrJK5qSJHD5m2IlZg+xKacbmAA3UhgrOIxQ1T5rJg4MyzQRvZRy5Zhsismr0qmIb3j2tY06iXGAY4TtcqerT2N52vHuK9morisbln3n0ulVDhLSHA8QQR6hWXwVjJAEAQyEAQBAEAQBAYVqrWNLnODWjckwB8SgKzic2oYmq6mxx1sEtOwIsSQN+Kt0ScOvRnO1dStfGVJdGTGS1nuZ4wQRzBE+qivjGMvylnTWSnUnNYZIqEsEdmp0w8f0u8jt++q4fjNS2xtXVPHzO34NPMpVvusnZgcQHASd7Hz/cLl3+IYshP12t//UW0/nFks9FscoLtnHufK+TRhh67GOcC4bM48R4T8gFThZsnLb0/Ol8cpFiyudtccrnKf7MyxOLp6HQ9pMGBPMgK1qNS5zS9kfov5ZDptPKEk2u7/c58MAHO5AAT0bJJ+LnfJaaLUxg5Tl+lPc/bjiC+Mss21cHY+Or4Xsz1+S4I/Nsfswb7u+zforGp1Fkq1T/k3mX/ANPpFe7hfBE2h0sIyd0uiWI+5d/jydWSYPTL3XebH/SPdHXn18l2/DdHGiH/ALd/4OP4lqpXTx/j2/n49vYd2JxbKca3BsmBKuzuhBpSeMlGFU5puK6G5SkYQwEAQBARuYYZjSHgQSbxaTFpXJ8RpjtUkuc8s63h10nJxb4xwjF1WBFri83XMhDudKUjny6tU7z8OoBfYtGn5QZ+KvQnsXQqyjufJK59hXub+LWED8rGx8ySraKzKzkWAY7Fa2i1MEzv4jYX57lT1xzLJWuliOPUsWPx7aQEkaney3if7dVnU3xpg5Mj09DumooreZZqADEal5uEnJ5Z6KSUVhEz2XwTm0w538ypc9BwH3+K9Hp6/Lryzz+on5lmET1dpAAbvxKw5ZeWTRgorCOXMK8Cm0Xc5wAHTj8pWYdcmLOY4McRXawgOMTtKmU0yq6pI4sdRbU1Mft6eRVC39bLdf6EacJlVNjdLRxmSZM81HnBvg76lEPbpeJ6/cHgVdhbGxbZFSdbg8xKJiMxeyo9gMta5zRJvAJF7K4vC90U1L6FKXim2TW3p7TRWztxHFP6Xaukl9TK8Wr7xf0I2tmDj/ysf0y3u19f4Nv6pV6P6fycpqz7Rk/L0XTo0tdK4XPqcvUam258vj0NFQqeTIYnTlebVcO7VTcRzbu13mOKgsrjNck9dkoPg+o9n86ZiqettnCz2cWn7g8CubZW4PDOlXYprKJNaG4QyEAQBAEBF5zn9HDDxul52ptu4/D8o6mFtGLk+DSc4wWZFZf2wr1D4KbabeoL3fYD0VqGjb6lCzxGMXwROdvxGIcHFz3BuzSAGA89IsT1Ky9PGHVpP3mI62c+YRbXuK3QfXoYqnWMkh4JPSbtPQi3xUc4NLnoWar42P0Z9za6RI4qsWj1AQ/aEOawvFwYa5p6mGuHUOI+BXP8RivIk30x/wBP4M6Phkv78V37f7XyOXCgBsbnmV5SDi10PWSjzkl8uwlN3tGFPCKfUq3Wzj+k1Zpg2N9kyk4RN6LZy/UiBxDCJ0kt8jH/ACqm5wljt/HQsyqhNZa5IinjzTqeN0An+ZElvN0DcgbdTK6emUdyl09vp6v3+hR1O7Y4pZ9nr6L3epO1O0DKVMVHeFsfg0Z8Th/mP5A/3uV21qFXFNrH/jHv739/U4b0zsk4p5f+Uu3uRhk2X1MS4YnEWbMsp842J5DkPVaafSuyfnXdeyManURqj5NXxZa11DlhDAQBAEBrxNJrmkO9k78PjPBaTjFxal0N65SjJOPUoma4eqKsUA+uINxuBy3v5rkLyp2bYPJ2f7sYbprBpweMxNM//HqyOTZU7oIvNGLzTF1Bp7qp8QVLGGO5HKWexEV24+kYD6lNrrxOm/HZQX2yrfD4Ja6o2dUe4N5p6i55e925JJPzXNscrnyXYJVLgs/Z3IHVHCrWbDBcNO7jwkcl0dHo2sSn8ihq9WuYw6l+wTNzy2XQtfYpaePLZlUESSoepafHJF4vEtoNdiKl3RDBy6D7lbtY/KRRln83yKhgxVxLn1ahhvCeSz0MdSxVKTmsY43IaA7ntutL68rcaVTWdp0YapIkKoyySNMCJK1BTe0HZSrUqOq0IOoy5hMEHjBNjzXd0XiEYwULO3c42s8NlObnX37FdrdnsW3fD1Pg2fouitZS/wDJHP8AwF66xOWrkmJAk0KgHVsfVay1lK/yN46G/wD8TRTyeu5wYKcOPMwqtnida/Sslqvw2x/qeCRx/ZStSpa3kOI3Dfyjn1WNL4grZbJ8en8GNVoHVHfDn1/kr4aZjiug+CguehZslwdXCF1Z5NN4BimQPELE67+EG45gx0mlbZGzEVz7ToU0yrTlLj2H0DLceyvTbUYZa71B4g9QqkouLwyxGSkso6lg2CAwq7FECvMxD2Uqrqd6jbhpJNvKbq5bGLxnoc2mVmZpcyz0bPluOzzE4qoA6s/xn2WuLWgcg0WhRxrTaSLcrnCLnLsXbsz2SbDddgdubuoHLqVrqtdXpU4QW6S6+i+/Qr6Tw+7XNWWPbB9PV+72e0vOHyOiwWYPM3XBu8R1NvWTx6Lg9Jp/CdHT+mCb9Xy/qYY6hTi8gNvZxb6wRKqRcs8c5+J0Wo454S+BTM5bSq+FgOoDUDfgfePVdHTWW6eX9xYT4a/4OZrKKdVDNbTkuU1/PtLtgHTSpnmxp9WgrpvqcuLykzesGTkzbCmrRewbkS3+oEEfMBV9VBTplF+hZ0k3C6Ml6mGVZUO611JLomAbD9V5iGkjBZfLPTWauUnhcG7KKtN1R9PRJbEkhpAJBMTG8A9FPGuKbWFwV53uXKbR15jhqTRJaB5W+iy6ovsZhdP1K5mNFkS0kHg3f6qtbo4vlMt16uXSRTM5JbuIlSV1uKwxOal0OTIstqYqsO7AIZGtzvZB/KSN3WHsjkunpqnN59Dmaq9VLD7n1nC0ixjWlxcQLuIAn4NAA8guvFYWDgSeXk2rYwEMBAEBrxFdrG6nGB+7KK22NUd0iWqqVstsSu5hjy+S86WDZv68yvNarW2al7Y9PQ9FptHXp1l9fUmOxWl1R7mmRo+p/spPDE1OWUY1rzFYLXiSGjguwc4hMXirFDBR+2GN8I8/squsWYL3k+neJMkuyeQsbTZVe3VVeNXivpB2AHAxF1c02nhCCk1yUNTfOc3FPgtbWMDtLnDX7sqZzljKXBpGmOcSfPobadFwBBIF7aZ+/FRSkm+CxCG1YIjMMY6m7xEuaOFpHVbw45wR2LPGSDxTji369qTLMb9XHqhnHYlcHghAtDBw948/L6reMe7IbLOyJIqQrnEcEWmaZj/SdvXgq89On0LEL2upm/Evs0sI67j1CqyplHlliNkZdCXwjPCFvFYRIdIWwODNDLT8fosYygfOMZXqsqB5/I6R67fVR4NC94TEMr0w9tw4XH1BUfKZsUjMcMzA1+97oPY4jSeNO/igGxMbE8vOe7Rc9VXtbxJfX77nHtrjpbN6jmL+n32N2Awj8x8dSKeFa7wU2xqcRuS7cA248BG0pujXxB5fdm0t1vM1hdkXHC4VlNoZTaGtGwChbb5ZuljobUMhACEBz0cExri4C53K2dkmtr6EaqgpOaXLPmGJ7OHC5mBH4FWXUncBJE0+hbNukdVLTY1lrqk8fIi1danCKfRyin8WfRKucsoh8N/ltBfYgRsBMX5ADivO0aa3UT68ev8Ax1PTanU06WvLXTt093L4JXD49rmh02IB52IkKO+mVM3B9jfT3RvrVkejIXFVHOqEAET7wIsQRPA8ZHULamzypKa7C6tWwcH0ZDV8A3DsgEmAdzO5k/NT23z1Esyx8DSjSQ08MRb97LJkpP8AD0Z/y2emkR8oXWxjg4KeeTtQyFpOCnHa+hvCbhJSj1MaGI0EtJs67T9QuRqqPKfHQ7OlvVy/N1R1YekyZiHHjET+qqItTyiI7SseSwNPhvKkjg1K9muXFwYXPIDTNhYmIk+Szu5SHl55IjtARVim3eN+XVbqOFhjLzlFz7NZTTw1BrKc38TnO9pziBJP0jhC7FUIxjiJwb7JWTbkSilIQgCGAgCAr+Mqmq4ng0w0ffzXk9fqpXWtLouh6nRaaNVa9X1IrCZO6vWcK7tNJuzQYL/jyVvw+imXMnz6FbXW2x4iiRyOcLXdS4FvhPMAyPlKnqq8q+S9ehHK3zaU12JXH5oeau4K2SGxeZFZwYyRWXYE4yuJ/k0z4j7x90KNV+bNei/cTs8qHtZ9Gy8CfIWVq58YK2nWW2ROa5HU/iadZtSmxgeDUc4DW5o9lgcfZEztzWY3LZt+nYTok7FJPjPxJjG45rNzPlcn4DdQRi2WZSSXJXcXmNLEMJpm43/fmp3XOtYfRkEbIWcxOPs5SGt7SbQHBvCZIJ+iRSNbZNLgsalKwQBAeOVfUfpwT6f9RJ0dlCXTY4oCLzGpZAUvOjBj97StGuTVnvYTGw+pSOxGoff7LSaCJftBRa9hDgCDwKQk4vKYlFSWGRvYh+l9WmNrH5kfvyVuh9SteujLYrJWCGQgCAIDkzXAitTLDY7td7rhsft5ErMZbXk0nBTi4sjMFjWk93WbpqNGlzSTBH0c0xIXItpnRNuDeH0f33O7pLq9TDbYluXVf79zJ6k5jW2bb/SJ+QVKa5L+zHCI/McUHEd2CTxJaQB1JI+SRXqbOtrmRB5hS/iKzaLTbeo7kzj8TsP7LoaKtt7n0X7nL1+oxDy11f7ffBa2iLDYLpnIPUAQGFakHCD++q1nBSWGbQm4S3ROSriXU2kVGl9MfmG46kC4PULkX6Nx5XQ7On1sZtZ4ZDYzN6bjao93+mZP0lVoVN9GXJWx9EaqlGviAGspmmz33gtt0buf3dW69JJvLKlmthBYzn3E1lmSUqLYgOcbue4Akn7DoujCmMVjByrNRObznBJKYgCAIAhgIAgK5j8G6m/UJNMmZ5Hkei4Wq0W2TlHozu6XWKcVGXVHDj81Dg5gkRvw36qGqlE9lpXW9oe4qgkF7GAAjUZGr3ZEczFl1aNI7cSzjac63UqtuOM5LAcwNQahRrBpmDo1AxM3YTyKsSpcXjKIo2KSzhkRTxrMRiKeHa8g1C4TpcD4QS4CRvDT6KOVU84x8TbfFJyPomDwraTAxghrdh9+pViMVFYRRlJyeWbNZuWG7fSeRWrxLglSlU02cOdYtlaiWOL2kbhjg2o1w5TbYkfFRKOGWd+VlHmUZew4drTqBDdI1O1OiIueMgopOLNZQU44ZGOy7D4Gi5rIA4k/uf8AlTb5W4il8CJQjUnJv3s5uyOLFWvUc32Wsgza5cI+hUkqZVvEiHzoWxzEtqwaBAEBrrOiD1VfUfpJ9P8AqJOjUChLpm96Aisyfb9hZMFNzd5v+9go5dTVnvYalNeo6Nmb9Sf7LSfQyiV7T4sNaRzWIoM5Ow1AxUqHZxDR8Ln6hXaF1ZVvfRFqVgrhDIQBAEAQHHmOWU6wGsXHsvaYcPI/Y2TthmMc5XVd+5wU8HiqP8uqyo3lUBaY8xIPyVSzRVT5WV9fv5l2Gvvjw8S+j+nH0Krm/buq4PZTYHFpILmXbItIdxHWFivwyPVyFnis/wBMY8+/P39CT7Pdp8FTZoJfSqG7+9adRdzLmgj6K4q2lhLgpuaby3yWCln+Gd7Nekf+8fRZ2S9DVzilltHuIzmkGOcxwqFunwtMmXuDW+QJIutLH5cctE2mr8+ahBrnv9SOfmeLBBNGnpFyGP1yOXCD1uuZPxCUWvy8dzvw8FpcX/c57cY59vUksPnFN4/MD7paZ+Uyp14jpsZc8fv8jl2eGamEtrj/AAaMViXVHNpthgkOJfvDSDMDYTHOeio6nVvVf2Kl+rv7C9RooaVede/gv5OLNWPp12VGPA1NLQ4CRNjDgeBjeeCpVafUeGxbTz8Pv5lit6XWLZLqS2W5h3kteNNRu7eBHvNPEfT5nu6PWQ1McrhrqjjazRy08sPlPozuVwphAEAQBDBjWfpExKglfFPBZhppSWWaMNjmvJaLOHAreFikR2VOB0kLcjPnfbbDmlWptpOE1neyR7DfzO6ixIHQqF6ePMuxahqJPEWR/YjIKeKLhWc4nvpB1QfCBeNpF+CguvspthCD4ay0Wa6a7a5SmuVlL3Fox2TvwFJxpVWPZqDtFRviOtzRAewgjhw4Kz5vmPlEKr8tYTK+7N6mGxVJ+IE0Wue4Fni8ZBZqg3ENe423k8VrprFe3s7dRqoOqKUu59Jo1WvaHNIc1wBBFwQdipyl0NtB2mYAuZPUqN1pkyvl35OLPsrbXZLIFQCwNvmNvmFHlp4kSpRkswPjJzmrTqFzXua6b3+o2K7Nig1txwcirzE9yfJIUc5GJqaMTXFNmmQ6LausnzUUdlPNayydxnesWcIk8hxdHBYkv/iBUY8FkMGo30uDjBIsbb8fOIrrvMXKwb16dV9Hk+lOrgaLE95tHC035KpvLK07xk2KQrhAacaPA7oJ9FFaswZJU8SRzYHNGwBPxVOMvUv5Op2YjmFtlDJEY/MRBjqsOXoYK5iqmrr/AHWpgwwj6tCX0tyDIj2o2E8E4YPct77G14qNDWMnX4rxFiLXk2UtVabNLJ7VkvuHoNY0NaIaNgriWOEUm23lmxZMBDIQBAEAJQENmfaSjSFjrPQgNHnUd4R8JPRSKqT7EXnQ6J5KjmmOxONmm0+EkjumEUwSBJBdUIe8AA7ANW6jCPL5I3ZKX5YtL9yPyYtdReNQaWAhoiZ4FoIVlVxlhpFKWolDMZNez2mOSZZTquqOdLntP8sEtHd6SXVJZckGLcZ6qKeYywngnrkpQ3NZZZMHkVKmWSCfxGgVG1HQ8EA+zq6i45cFssyy0+3QhlPZtjJLDkln1+H8FkfktLS5oaWlwjWHEuEEEQ5xMQ4A/BUZresSOvTN0yUodiHdk2LYToqUXC1yDTdb4O+RHkuXdoJS/TJfI9FT43UliyD+fBIYWnjLhxpMmBqu88doA581V/pNk3mc8e5EV3itGcwg/ibMty4U693F73N8TncibAN2Asf1VXXQ/CW1RqfPLb+S/k2ovlqq7JWLjjCOPPKpbiqQdHd6tOkCB4wWyfUKfR6yd2ocLfd8yO/TxhRvr47m3MnBjA8H8Wg6P6m8j5i3/CoxU9Hqnt6RePfF8r5dC2oS1dCyv1LPxXUl8JiW1GNewy1wkHb6r10ZKSUl0Z5qyEoScZdUbVsaBAEBjUfAlRWy2wbJKY7ppHHmOKht1zE+TrNcENkDjUxLnD2WNIJ6nh9Vd067lHVPjBZ1bKR887aktxXe6SdAc1kCbupBsD41AfgtnFShtZJB7WpI97OH+Gw7XwO8ku9TcfZef1Fzs1G9dF0+B3qalCjayMzDtA/EVRRDHucbgAm1jyubSrquf+KKTrx+pnU7Cd9TNOp0LXcnc1RqvlRYpxLllUbYbJE9/wCnVKpTpVaVR0hj/AOAaRwPImTC7kdRC/8ANFYOLdRKrCkW1bkBi8W8r+i1kso3g8SR817XdiCaxr0i5zHkudTH5XG5PUE8OCmoti2lY+Eb6mqcYt1LLZE4Xsw+o15DYc0iA4RNuqlnfBW5X6cFauix1YfEslj7I08DTDWVADXJ/wCowQ122lp2j9VXnOM5ZSwSRhKKw3kv45cFrhDLCyYCA9a2VBqJYgTUrMypdocA+gS+nJYf/wA9PJUovJcaIA5wea2wYNDs0LiALkn1QFyy/JG06feVvE+NuA6dStHLPQzggc5zVxJa2AL2AWyRgkewdInvah4w37n7K1QurK976ItqslYIAhkIAgCA58dhG1WFjpgxt0M8bEdCieAQGPyunSq0iwBpDahc9zrwNMw4g6fgPJWYSc4ty56YOfbBV2RVfHVvt9TgxlUDDuJGgGWUZbeQ+8u/I/aSeDfNZkvzfuYg8w9Oy+f7/wAEBRZOp2kNDiYaDIA2AnjYC6u6eOK+Tl6yzddx24GSPLMUSG6vCZ3hrf8AMOm8NMExwVa9fmLukk9mfv3llrPbSY7Q9j2moA241WLXAtI3aZ24SkG5NZ9DFsVCL2tNZ+PDzx7PYXAFUTshAEBHMrRiCfd0j0E/7l5TxZ7tZ7or/bPS+G1f/k97f8Eb2zZrBc3cXEKrXN13qfqW1VmnayNxGaMqUK7tUvIa5wEwLRvxXRu/uzlLHX/otaOnyYQhnKWefa+f9kx2HqasDRP9f/kcu7p1ipI8l4jj8TP3k6pykEAQGjHMJY6N9x8FHbHdFokpntmmV+jj212FjiWEGOshcaaaO1FpnRluKFEmm1s/mJG5POeKmq1uxYaILtH5jymdtXOWNjwvk7WUz8SrS4TIF4bZnlojswx0nVpDY47np0m5uudf4lbZ+WHB0KfD6q/zS5KrjKwLtLSTA26fsqOrMllktmE8InewWW0/xK8TVnTJ4Ngbef2XZ0ajtz3OPrZS3KPY689y0NOptmv3jgd/mqmup2S3roy3obt8dj6r9jf2Sow2oebgPQf3VnQL8jZW8Qf50ieV855i8WPkVhmY9TThqllXZ00zHFlvTzWEaMqHaDL21C0MADy4AHbcxc8rreJFMu1FkNAJkgAE84G6mKhmsmAgMKr9InkoL45gTUvEjmxGLaWxuCqCRdPnXaLCU9RLBpPGNlIjBJdhsgbUDq1QE6TDBMXG7rfBWK61JZZBbY4vCLJnuO0shVEuSfPBRMS+SpDB9E7O4TusPTbxI1Hzdf8AQK7WsRKVksyJJSEYQBDIQBAEAQERnWWVKj6dSm5gdTmG1GlzSSQbx5KWuxRi4vuVrqZTkpRxwVXNcNiGAtrNf+JrGthY+n43FxbBAcwEF17k2U0ds5JRK1rlTByl7fqQuLc12tpL2imw92G03uD6nC4EaRBCkvsbe2PREGh06UHOfVnZluEfUr/hsLnd23jFNskGXni23s8fgmoklJNmNDFuDS9S8ZPkFOj4iA6obl2kADo1uzR81Vna5cdjpVaaMHufL++hLqIsBAEBW+/8bzzc75GPoF4zV2KWqsl7cfLg9toqtumgvZn58myq7W0hRtKceCxt2sqNLIa1Z1SnRqtpm0h4MFhO408QeHVdrRR/EQTzyjmX6z8E3FxynyvefQMjy4YfD0qIOru2xq2k7kxwkklduEdqSPMW2Oybm+53LYjCAIAhgjMyyVlXxAlj/ebx8xxUNlEZk9eolAh6uS4pnsPa74kfIqlPQt9C7DXR7mpuXY02IaOpcPsoP6dJk39QgjbR7LPdevVJG+mmOH9RUn4GqvmbI/xtlnEEdmvDUGFndlrXCCYDifMzJU6upjHalwROi9y3N8nB2axDW1AGOltSxHEEbH981W0drjZt7Ms62pSq3d0WLNmE0nRvaPOVd1qzSyjoXi5EVllV9AaHBrtRJAmDPFc2jX+VHbtOlfofNlu3EkzHOgue1rW8CXbq1HxBy7FWXh6X+R04bEB82II3n6jmFfrnuWShbXseCt5xmL8M4yCaZNnNuB0PJaYyywnhGmnj61VoeyjULTs6LELO1mvmI68vdTOrvJDx+U2IPx2Wrybppk/g6mqm1x4gH+6nXQpy4ZuWTUIDw9Vh+0yuvBWcbh3h57sTTPBx2PToufNxz+Uvw3Y5I+rlmve3O4WuTOCwdl2BtHSPyud87/dXaXmJUu/UQHanDv70hgLmm9uB5FV7ElJ4LFbbjyQOEozVY14LQ5zQZ5EgLWPLRtJ4R9UhdA54QBAEMhAEAQBAEBWO0DjWrsoMO255E3Lvg2Pi5WqX5cHZ8EczVrz7o0LouX9/fUsLaIZT0NENa2AOgCqnSSxwiA7EU/BVdzLW/wD1bP8AuVnVP8/wOf4YsUt+rZZVWOiEAQBAUPM8WadF1QcAT914hwU7nnvJ/ufQI/kqWOyR10cur0abatSo14IBe0NI0ausnUATHDmurqvDFTX5lfbqjk6TxVXW+VNYz0Zi2t3WJp1PyuOl3k631+ii8Nt8u7HZk3itHmUN90XNenPHhAEAQBDAQBAEBi9zwDoIuIIOxUU69xNVbs4InMcsfWdLjTaOgJ+VlF+GXcn/ABb7G3LcmZSvueg0iecKWFUY9CCd8p8EmpGskSeOUeVQXbmfMA/VRSohLqieOpsj3Od+HJsQwiZu026xMKH8HBdETfjZPqZYTDaBuSTxPyCsxjtKs5uT5NWMwIqSDpg7+GfuseX7TfzvYeZTlwoM0NJLZJAPCeA5Cb/FbpYIpPLOHF9maL3Od4g55JcQ4gmeoWriySNiSw0SGWYPumaNRLR7MkuIHKTdZSfc0m03wda2NAgNOMwwqMLHFwDty06T6hYaysG0Xh5I+lkulunvqjt7u0l3rH2UH4eJN+Ifoef+3qf5nVD/AN0fQBbKiBq7pEhg8IykNLBAmTcmT5lSRiorCI5ScnyQdXLMWXGH0NJdN2umNRMecQFXeny8lhXpLoe4Xsx+IKlV+qDIa0QLGRJO4W0KMdTWV2VhFiVgrhAEAQyEAQBAEAQEdlOXGmX1HwatQkki4AmQ0fv6Lec92EuiIaqtmZPq3l/6XwO+oJBHMFaExH9nsGaVBrXCHGS4dSdvSFJbPdNsg01brqUX1JJRk4QBAEBT8f2ar1JpTTFImC+Tq0ctMe1Ft4XDj4VJXbs/lzk9G/G4Ojbte7GPYWyrRDmlhHhIgjpELtOKawzz0ZOMlJdUUjNMpxTh3LaZJmBVloZHvm8/CJXn4eGXQu46Loz1U/F9POnnq1yi9NFl6E8merICAIAhgIAgCAwrAlpAsSDB6wiBHjCVwbVRp4AiTudyZJ4ekW3Uu6D6o02y9Q7D4nhVaRAGwF+J2+Sbq/QYn6nXgm1AD3hBMyI4CBbYbGVpLb2No57nQtTIQBAEBwYvDVS/VTeGiAIMniOGw2PqpIyilho0kpZ4M8JSrNd43tc2DsIMyItHKViTi1wjKUu52LQ2CAIDwhARdDB4gADvhGmNpOqZ1S4XtZTOcH2I1GfqbmYevLS6o2ARIAIkT+i13Q7IziXqa34fEzIqti9tMb7XjhusqVfoGpdmYjD4rfvW8bR0jfTzum6v0MYn6nZgmVAD3jmnaI32vO089lpJx/xNo57nStTYIAgCGQgCAIAgCAjDhK4BDaoBvcy6Tzv7PkLKTdDujTEuzPRhsRP85sSPybAAz5yY8uqbq/QxifqP4fEf5rdx+WLA39dk3Q9BifqSSjJAgCAIDmxtBz9OlxbBkkEgnpbcefJbRaXU1ksnOKGIhp71oP5hpFjyB5LbMPQxiXqdmEY8MAe4OdxcBAN+XCy0k03wZjlLk2rBsEAQBAEMBAEAQBAEAQBAEAQBAEAQBAEAQBAEAQBAEAQBAEAQBAEMhAEAQBAEAQBAEAQBAEAQBAEAQBAEAQB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3949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2060"/>
                </a:solidFill>
              </a:rPr>
              <a:t>Молодцы!</a:t>
            </a:r>
            <a:endParaRPr lang="ru-RU" sz="9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8489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/>
          <a:lstStyle/>
          <a:p>
            <a:r>
              <a:rPr lang="ru-RU" sz="3300" cap="none" dirty="0">
                <a:solidFill>
                  <a:srgbClr val="002060"/>
                </a:solidFill>
                <a:effectLst/>
                <a:latin typeface="Georgia"/>
              </a:rPr>
              <a:t> </a:t>
            </a:r>
            <a:r>
              <a:rPr lang="ru-RU" sz="3300" b="1" cap="none" dirty="0">
                <a:solidFill>
                  <a:srgbClr val="002060"/>
                </a:solidFill>
                <a:effectLst/>
                <a:latin typeface="Georgia"/>
              </a:rPr>
              <a:t>Где возникли Олимпийские игры</a:t>
            </a:r>
            <a:r>
              <a:rPr lang="ru-RU" sz="3300" b="1" cap="none" dirty="0" smtClean="0">
                <a:solidFill>
                  <a:srgbClr val="002060"/>
                </a:solidFill>
                <a:effectLst/>
                <a:latin typeface="Georgia"/>
              </a:rPr>
              <a:t>?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844824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ru-RU" sz="4800" b="1" dirty="0" smtClean="0">
                <a:solidFill>
                  <a:srgbClr val="002060"/>
                </a:solidFill>
              </a:rPr>
              <a:t>В древнем Китае.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4800" b="1" dirty="0" smtClean="0">
                <a:solidFill>
                  <a:srgbClr val="002060"/>
                </a:solidFill>
              </a:rPr>
              <a:t>В древнем Риме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4800" b="1" dirty="0" smtClean="0">
                <a:solidFill>
                  <a:srgbClr val="002060"/>
                </a:solidFill>
              </a:rPr>
              <a:t>В древней Греции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257" y="4413011"/>
            <a:ext cx="274626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i="1" dirty="0" smtClean="0">
                <a:solidFill>
                  <a:srgbClr val="002060"/>
                </a:solidFill>
              </a:rPr>
              <a:t>1</a:t>
            </a:r>
            <a:r>
              <a:rPr lang="ru-RU" sz="7200" i="1" dirty="0" smtClean="0">
                <a:solidFill>
                  <a:srgbClr val="002060"/>
                </a:solidFill>
              </a:rPr>
              <a:t>балл </a:t>
            </a:r>
            <a:endParaRPr lang="ru-RU" sz="7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62877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3000" b="1" cap="none" dirty="0">
                <a:solidFill>
                  <a:srgbClr val="002060"/>
                </a:solidFill>
                <a:effectLst/>
                <a:latin typeface="Georgia"/>
              </a:rPr>
              <a:t>Кто не имел права принимать участие в Олимпийских играх?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643721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>
              <a:buFont typeface="+mj-lt"/>
              <a:buAutoNum type="alphaLcParenR"/>
            </a:pPr>
            <a:r>
              <a:rPr lang="ru-RU" sz="4800" b="1" dirty="0" smtClean="0">
                <a:solidFill>
                  <a:srgbClr val="002060"/>
                </a:solidFill>
              </a:rPr>
              <a:t>Женщины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4800" b="1" dirty="0" smtClean="0">
                <a:solidFill>
                  <a:srgbClr val="002060"/>
                </a:solidFill>
              </a:rPr>
              <a:t>Дети 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4800" b="1" dirty="0" smtClean="0">
                <a:solidFill>
                  <a:srgbClr val="002060"/>
                </a:solidFill>
              </a:rPr>
              <a:t>Негры</a:t>
            </a:r>
          </a:p>
          <a:p>
            <a:pPr marL="914400" indent="-914400">
              <a:buFont typeface="+mj-lt"/>
              <a:buAutoNum type="alphaLcParenR"/>
            </a:pPr>
            <a:r>
              <a:rPr lang="ru-RU" sz="4800" b="1" dirty="0" smtClean="0">
                <a:solidFill>
                  <a:srgbClr val="002060"/>
                </a:solidFill>
              </a:rPr>
              <a:t>Все перечисленные</a:t>
            </a:r>
          </a:p>
          <a:p>
            <a:pPr marL="342900" indent="-342900">
              <a:buFont typeface="+mj-lt"/>
              <a:buAutoNum type="alphaLcParenR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4797152"/>
            <a:ext cx="29803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i="1" dirty="0" smtClean="0">
                <a:solidFill>
                  <a:srgbClr val="002060"/>
                </a:solidFill>
              </a:rPr>
              <a:t>2 балла</a:t>
            </a:r>
            <a:endParaRPr lang="ru-RU" sz="66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64146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3000" b="1" cap="none" dirty="0">
                <a:solidFill>
                  <a:srgbClr val="002060"/>
                </a:solidFill>
                <a:effectLst/>
                <a:latin typeface="Georgia"/>
              </a:rPr>
              <a:t>Кто не имел права быть зрителем</a:t>
            </a:r>
            <a:r>
              <a:rPr lang="en-US" sz="3000" b="1" cap="none" dirty="0">
                <a:solidFill>
                  <a:srgbClr val="002060"/>
                </a:solidFill>
                <a:effectLst/>
                <a:latin typeface="Georgia"/>
              </a:rPr>
              <a:t> </a:t>
            </a:r>
            <a:r>
              <a:rPr lang="ru-RU" sz="3000" b="1" cap="none" dirty="0">
                <a:solidFill>
                  <a:srgbClr val="002060"/>
                </a:solidFill>
                <a:effectLst/>
                <a:latin typeface="Georgia"/>
              </a:rPr>
              <a:t>на Олимпийских играх?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244419"/>
            <a:ext cx="74168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lphaLcParenR"/>
            </a:pPr>
            <a:r>
              <a:rPr lang="ru-RU" sz="7200" b="1" dirty="0" smtClean="0">
                <a:solidFill>
                  <a:srgbClr val="002060"/>
                </a:solidFill>
              </a:rPr>
              <a:t>Мужчины </a:t>
            </a:r>
          </a:p>
          <a:p>
            <a:pPr marL="1143000" indent="-1143000">
              <a:buFont typeface="+mj-lt"/>
              <a:buAutoNum type="alphaLcParenR"/>
            </a:pPr>
            <a:r>
              <a:rPr lang="ru-RU" sz="7200" b="1" dirty="0" smtClean="0">
                <a:solidFill>
                  <a:srgbClr val="002060"/>
                </a:solidFill>
              </a:rPr>
              <a:t>Женщины</a:t>
            </a:r>
          </a:p>
          <a:p>
            <a:pPr marL="1143000" indent="-1143000">
              <a:buFont typeface="+mj-lt"/>
              <a:buAutoNum type="alphaLcParenR"/>
            </a:pPr>
            <a:r>
              <a:rPr lang="ru-RU" sz="7200" b="1" dirty="0" smtClean="0">
                <a:solidFill>
                  <a:srgbClr val="002060"/>
                </a:solidFill>
              </a:rPr>
              <a:t>Спартанцы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4941168"/>
            <a:ext cx="35702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i="1" dirty="0" smtClean="0">
                <a:solidFill>
                  <a:srgbClr val="002060"/>
                </a:solidFill>
              </a:rPr>
              <a:t>2 балла</a:t>
            </a:r>
            <a:endParaRPr lang="ru-RU" sz="8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08743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3000" b="1" cap="none" dirty="0">
                <a:solidFill>
                  <a:srgbClr val="002060"/>
                </a:solidFill>
                <a:effectLst/>
                <a:latin typeface="Georgia"/>
              </a:rPr>
              <a:t>Назовите продолжительность Олимпийских игр, которые проходили в древней Греции?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556792"/>
            <a:ext cx="476515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buFont typeface="+mj-lt"/>
              <a:buAutoNum type="alphaLcParenR"/>
            </a:pPr>
            <a:r>
              <a:rPr lang="ru-RU" sz="7200" b="1" dirty="0" smtClean="0">
                <a:solidFill>
                  <a:srgbClr val="002060"/>
                </a:solidFill>
              </a:rPr>
              <a:t>5 дней</a:t>
            </a:r>
          </a:p>
          <a:p>
            <a:pPr marL="1143000" indent="-1143000">
              <a:buFont typeface="+mj-lt"/>
              <a:buAutoNum type="alphaLcParenR"/>
            </a:pPr>
            <a:r>
              <a:rPr lang="ru-RU" sz="7200" b="1" dirty="0" smtClean="0">
                <a:solidFill>
                  <a:srgbClr val="002060"/>
                </a:solidFill>
              </a:rPr>
              <a:t>10 дней </a:t>
            </a:r>
          </a:p>
          <a:p>
            <a:pPr marL="1143000" indent="-1143000">
              <a:buFont typeface="+mj-lt"/>
              <a:buAutoNum type="alphaLcParenR"/>
            </a:pPr>
            <a:r>
              <a:rPr lang="ru-RU" sz="7200" b="1" dirty="0" smtClean="0">
                <a:solidFill>
                  <a:srgbClr val="002060"/>
                </a:solidFill>
              </a:rPr>
              <a:t>3 дней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5373216"/>
            <a:ext cx="35702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i="1" dirty="0" smtClean="0">
                <a:solidFill>
                  <a:srgbClr val="002060"/>
                </a:solidFill>
              </a:rPr>
              <a:t>3 балла</a:t>
            </a:r>
            <a:endParaRPr lang="ru-RU" sz="8000" i="1" dirty="0">
              <a:solidFill>
                <a:srgbClr val="00206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23707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6800" cy="8412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000" b="1" cap="none" dirty="0">
                <a:solidFill>
                  <a:srgbClr val="002060"/>
                </a:solidFill>
                <a:effectLst/>
                <a:latin typeface="Georgia"/>
              </a:rPr>
              <a:t>Что </a:t>
            </a:r>
            <a:r>
              <a:rPr lang="ru-RU" sz="3000" b="1" cap="none" dirty="0" smtClean="0">
                <a:solidFill>
                  <a:srgbClr val="002060"/>
                </a:solidFill>
                <a:effectLst/>
                <a:latin typeface="Georgia"/>
              </a:rPr>
              <a:t>явилось талисманом </a:t>
            </a:r>
            <a:r>
              <a:rPr lang="en-US" sz="3000" b="1" cap="none" dirty="0" smtClean="0">
                <a:solidFill>
                  <a:srgbClr val="002060"/>
                </a:solidFill>
                <a:effectLst/>
                <a:latin typeface="Georgia"/>
              </a:rPr>
              <a:t>XXII</a:t>
            </a:r>
            <a:r>
              <a:rPr lang="ru-RU" sz="3000" b="1" cap="none" dirty="0" smtClean="0">
                <a:solidFill>
                  <a:srgbClr val="002060"/>
                </a:solidFill>
                <a:effectLst/>
                <a:latin typeface="Georgia"/>
              </a:rPr>
              <a:t> зимних </a:t>
            </a:r>
            <a:r>
              <a:rPr lang="ru-RU" sz="3000" b="1" cap="none" dirty="0">
                <a:solidFill>
                  <a:srgbClr val="002060"/>
                </a:solidFill>
                <a:effectLst/>
                <a:latin typeface="Georgia"/>
              </a:rPr>
              <a:t>Олимпийских </a:t>
            </a:r>
            <a:r>
              <a:rPr lang="ru-RU" sz="3000" b="1" cap="none" dirty="0" smtClean="0">
                <a:solidFill>
                  <a:srgbClr val="002060"/>
                </a:solidFill>
                <a:effectLst/>
                <a:latin typeface="Georgia"/>
              </a:rPr>
              <a:t>игр </a:t>
            </a:r>
            <a:r>
              <a:rPr lang="ru-RU" sz="3000" b="1" cap="none" smtClean="0">
                <a:solidFill>
                  <a:srgbClr val="002060"/>
                </a:solidFill>
                <a:effectLst/>
                <a:latin typeface="Georgia"/>
              </a:rPr>
              <a:t>в Сочи</a:t>
            </a:r>
            <a:r>
              <a:rPr lang="ru-RU" sz="3000" b="1" cap="none" dirty="0" smtClean="0">
                <a:solidFill>
                  <a:srgbClr val="002060"/>
                </a:solidFill>
                <a:effectLst/>
                <a:latin typeface="Georgia"/>
              </a:rPr>
              <a:t>?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1124744"/>
            <a:ext cx="74888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+mj-lt"/>
              <a:buAutoNum type="alphaLcParenR"/>
            </a:pPr>
            <a:r>
              <a:rPr lang="ru-RU" sz="6600" b="1" dirty="0" smtClean="0">
                <a:solidFill>
                  <a:srgbClr val="002060"/>
                </a:solidFill>
              </a:rPr>
              <a:t>Леопард</a:t>
            </a:r>
          </a:p>
          <a:p>
            <a:pPr marL="1143000" indent="-1143000">
              <a:buFont typeface="+mj-lt"/>
              <a:buAutoNum type="alphaLcParenR"/>
            </a:pPr>
            <a:r>
              <a:rPr lang="ru-RU" sz="6600" b="1" dirty="0" smtClean="0">
                <a:solidFill>
                  <a:srgbClr val="002060"/>
                </a:solidFill>
              </a:rPr>
              <a:t>Собака Люси</a:t>
            </a:r>
          </a:p>
          <a:p>
            <a:pPr marL="1143000" indent="-1143000">
              <a:buFont typeface="+mj-lt"/>
              <a:buAutoNum type="alphaLcParenR"/>
            </a:pPr>
            <a:r>
              <a:rPr lang="ru-RU" sz="6600" b="1" dirty="0" smtClean="0">
                <a:solidFill>
                  <a:srgbClr val="002060"/>
                </a:solidFill>
              </a:rPr>
              <a:t>Зайка </a:t>
            </a:r>
          </a:p>
          <a:p>
            <a:pPr marL="1143000" indent="-1143000">
              <a:buFont typeface="+mj-lt"/>
              <a:buAutoNum type="alphaLcParenR"/>
            </a:pPr>
            <a:r>
              <a:rPr lang="ru-RU" sz="6600" b="1" dirty="0" smtClean="0">
                <a:solidFill>
                  <a:srgbClr val="002060"/>
                </a:solidFill>
              </a:rPr>
              <a:t>Белый Мишка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301208"/>
            <a:ext cx="35702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i="1" dirty="0" smtClean="0">
                <a:solidFill>
                  <a:srgbClr val="002060"/>
                </a:solidFill>
              </a:rPr>
              <a:t>3 балла</a:t>
            </a:r>
            <a:endParaRPr lang="ru-RU" sz="8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5615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</a:t>
            </a:r>
            <a:endParaRPr lang="ru-RU" dirty="0"/>
          </a:p>
        </p:txBody>
      </p:sp>
      <p:pic>
        <p:nvPicPr>
          <p:cNvPr id="2050" name="Picture 2" descr="H:\симв. олимп. в Соч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4176464" cy="4320480"/>
          </a:xfrm>
          <a:prstGeom prst="rect">
            <a:avLst/>
          </a:prstGeom>
          <a:noFill/>
        </p:spPr>
      </p:pic>
      <p:pic>
        <p:nvPicPr>
          <p:cNvPr id="2051" name="Picture 3" descr="H:\cсимволы олимпиады 20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412776"/>
            <a:ext cx="3995936" cy="43204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67744" y="645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587727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ЛЕОПАРД, ЗАЙКА И БЕЛЫЙ МИШКА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3300" b="1" cap="none" dirty="0">
                <a:solidFill>
                  <a:srgbClr val="002060"/>
                </a:solidFill>
                <a:effectLst/>
                <a:latin typeface="Georgia"/>
              </a:rPr>
              <a:t>Назовите длину марафонской дистанции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124744"/>
            <a:ext cx="659988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lphaLcParenR"/>
            </a:pPr>
            <a:r>
              <a:rPr lang="ru-RU" sz="7200" dirty="0" smtClean="0">
                <a:solidFill>
                  <a:srgbClr val="002060"/>
                </a:solidFill>
                <a:latin typeface="+mj-lt"/>
              </a:rPr>
              <a:t> 42 </a:t>
            </a:r>
            <a:r>
              <a:rPr lang="ru-RU" sz="7200" dirty="0">
                <a:solidFill>
                  <a:srgbClr val="002060"/>
                </a:solidFill>
                <a:latin typeface="+mj-lt"/>
              </a:rPr>
              <a:t>км. 195 м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7200" dirty="0" smtClean="0">
                <a:solidFill>
                  <a:srgbClr val="002060"/>
                </a:solidFill>
                <a:latin typeface="+mj-lt"/>
              </a:rPr>
              <a:t> 12 км. 132м</a:t>
            </a:r>
          </a:p>
          <a:p>
            <a:pPr marL="342900" indent="-342900">
              <a:buFont typeface="+mj-lt"/>
              <a:buAutoNum type="alphaLcParenR"/>
            </a:pPr>
            <a:r>
              <a:rPr lang="ru-RU" sz="7200" dirty="0" smtClean="0">
                <a:solidFill>
                  <a:srgbClr val="002060"/>
                </a:solidFill>
                <a:latin typeface="+mj-lt"/>
              </a:rPr>
              <a:t> 1 км 144м</a:t>
            </a:r>
            <a:endParaRPr lang="ru-RU" sz="7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5085184"/>
            <a:ext cx="44935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i="1" dirty="0" smtClean="0">
                <a:solidFill>
                  <a:srgbClr val="002060"/>
                </a:solidFill>
                <a:latin typeface="Andale Mono" panose="020B0509000000000004" pitchFamily="49" charset="0"/>
              </a:rPr>
              <a:t>4 балла</a:t>
            </a:r>
          </a:p>
        </p:txBody>
      </p:sp>
    </p:spTree>
    <p:extLst>
      <p:ext uri="{BB962C8B-B14F-4D97-AF65-F5344CB8AC3E}">
        <p14:creationId xmlns:p14="http://schemas.microsoft.com/office/powerpoint/2010/main" xmlns="" val="13170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sz="3000" b="1" cap="none" dirty="0">
                <a:solidFill>
                  <a:srgbClr val="002060"/>
                </a:solidFill>
                <a:effectLst/>
                <a:latin typeface="Georgia"/>
              </a:rPr>
              <a:t>Когда и где прошли первые современные Олимпийские игры?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124744"/>
            <a:ext cx="8745471" cy="2917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0" indent="-1143000">
              <a:spcBef>
                <a:spcPct val="20000"/>
              </a:spcBef>
              <a:buClr>
                <a:srgbClr val="002060"/>
              </a:buClr>
              <a:buSzPct val="85000"/>
              <a:buFont typeface="+mj-lt"/>
              <a:buAutoNum type="alphaLcParenR"/>
            </a:pPr>
            <a:r>
              <a:rPr lang="ru-RU" sz="5400" b="1" dirty="0">
                <a:solidFill>
                  <a:srgbClr val="002060"/>
                </a:solidFill>
              </a:rPr>
              <a:t>В Греции в 1896 году</a:t>
            </a:r>
          </a:p>
          <a:p>
            <a:pPr marL="1143000" lvl="0" indent="-1143000">
              <a:spcBef>
                <a:spcPct val="20000"/>
              </a:spcBef>
              <a:buClr>
                <a:srgbClr val="002060"/>
              </a:buClr>
              <a:buSzPct val="85000"/>
              <a:buFont typeface="+mj-lt"/>
              <a:buAutoNum type="alphaLcParenR"/>
            </a:pPr>
            <a:r>
              <a:rPr lang="ru-RU" sz="5400" b="1" dirty="0" smtClean="0">
                <a:solidFill>
                  <a:srgbClr val="002060"/>
                </a:solidFill>
              </a:rPr>
              <a:t>В Греции в 1756 году </a:t>
            </a:r>
          </a:p>
          <a:p>
            <a:pPr marL="1143000" lvl="0" indent="-1143000">
              <a:spcBef>
                <a:spcPct val="20000"/>
              </a:spcBef>
              <a:buClr>
                <a:srgbClr val="002060"/>
              </a:buClr>
              <a:buSzPct val="85000"/>
              <a:buFont typeface="+mj-lt"/>
              <a:buAutoNum type="alphaLcParenR"/>
            </a:pPr>
            <a:r>
              <a:rPr lang="ru-RU" sz="5400" b="1" dirty="0" smtClean="0">
                <a:solidFill>
                  <a:srgbClr val="002060"/>
                </a:solidFill>
              </a:rPr>
              <a:t>В Японии 1896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5" y="4785871"/>
            <a:ext cx="46460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i="1" dirty="0" smtClean="0">
                <a:solidFill>
                  <a:srgbClr val="002060"/>
                </a:solidFill>
              </a:rPr>
              <a:t>5 БАЛЛОВ</a:t>
            </a:r>
            <a:endParaRPr lang="ru-RU" sz="8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07047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</TotalTime>
  <Words>155</Words>
  <Application>Microsoft Office PowerPoint</Application>
  <PresentationFormat>Экран (4:3)</PresentationFormat>
  <Paragraphs>44</Paragraphs>
  <Slides>10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Олимпиада</vt:lpstr>
      <vt:lpstr> Где возникли Олимпийские игры? </vt:lpstr>
      <vt:lpstr>Кто не имел права принимать участие в Олимпийских играх?</vt:lpstr>
      <vt:lpstr>Кто не имел права быть зрителем на Олимпийских играх?</vt:lpstr>
      <vt:lpstr>Назовите продолжительность Олимпийских игр, которые проходили в древней Греции?</vt:lpstr>
      <vt:lpstr>Что явилось талисманом XXII зимних Олимпийских игр в Сочи? </vt:lpstr>
      <vt:lpstr>Проверь себя</vt:lpstr>
      <vt:lpstr>Назовите длину марафонской дистанции</vt:lpstr>
      <vt:lpstr>Когда и где прошли первые современные Олимпийские игры?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</dc:title>
  <cp:lastModifiedBy>User</cp:lastModifiedBy>
  <cp:revision>22</cp:revision>
  <dcterms:modified xsi:type="dcterms:W3CDTF">2014-02-18T12:44:12Z</dcterms:modified>
</cp:coreProperties>
</file>