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1" r:id="rId4"/>
    <p:sldId id="274" r:id="rId5"/>
    <p:sldId id="266" r:id="rId6"/>
    <p:sldId id="267" r:id="rId7"/>
    <p:sldId id="268" r:id="rId8"/>
    <p:sldId id="269" r:id="rId9"/>
    <p:sldId id="270" r:id="rId10"/>
    <p:sldId id="272" r:id="rId11"/>
    <p:sldId id="276" r:id="rId12"/>
    <p:sldId id="277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2" autoAdjust="0"/>
  </p:normalViewPr>
  <p:slideViewPr>
    <p:cSldViewPr>
      <p:cViewPr>
        <p:scale>
          <a:sx n="81" d="100"/>
          <a:sy n="81" d="100"/>
        </p:scale>
        <p:origin x="-8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DB652-5F0C-4E01-98A5-0C9FF35243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FC9A8-2CFA-4712-886E-923AD11705F7}" type="pres">
      <dgm:prSet presAssocID="{D66DB652-5F0C-4E01-98A5-0C9FF35243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6C568-4B99-46F0-ADC6-13E69CE5432E}" type="presOf" srcId="{D66DB652-5F0C-4E01-98A5-0C9FF352432D}" destId="{AFBFC9A8-2CFA-4712-886E-923AD11705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90971-4B43-4423-A214-31BE9F1AC1DA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E9352-18F1-4EE1-B4E3-62FC5A9F4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5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73E506-CAD3-4495-91C4-78FB36A08B10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592F93-102D-4661-97B6-AECF565048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58417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8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143056" cy="38884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 algn="ctr"/>
            <a:r>
              <a:rPr lang="ru-RU" sz="35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(интегрированный урок )</a:t>
            </a:r>
          </a:p>
          <a:p>
            <a:pPr algn="ctr"/>
            <a:r>
              <a:rPr lang="ru-RU" sz="35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6450" indent="-177800" algn="ctr">
              <a:lnSpc>
                <a:spcPct val="110000"/>
              </a:lnSpc>
            </a:pPr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русского языка и  литературы</a:t>
            </a:r>
          </a:p>
          <a:p>
            <a:pPr algn="ctr">
              <a:lnSpc>
                <a:spcPct val="110000"/>
              </a:lnSpc>
            </a:pPr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МБОУ «Мамолаевская СОШ» </a:t>
            </a:r>
          </a:p>
          <a:p>
            <a:pPr algn="ctr">
              <a:lnSpc>
                <a:spcPct val="110000"/>
              </a:lnSpc>
            </a:pPr>
            <a:r>
              <a:rPr lang="ru-RU" sz="3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Ломакина Л.С.</a:t>
            </a:r>
            <a:endParaRPr lang="ru-RU" sz="3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117180" cy="792088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12751" y="1484784"/>
            <a:ext cx="7659078" cy="46085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lvl="1"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Вешние лучи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весенние.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97839"/>
            <a:ext cx="8280920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Окрестные горы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которые находятся недалеко вокруг (близко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полевая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 старину отдавали дань, налог, который отдавали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побеждённые.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Келья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восковая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маленькая комната монаха; здесь - жилище пчелы (показать открытку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1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Безмолвие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полная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тишина.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0a08594220bb3cefa67bf2b498d797c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4365104"/>
            <a:ext cx="4182823" cy="22794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450990" cy="111070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Художник-пейзажист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Исаак Ильич Левитан (1860-1900)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442" y="1700808"/>
            <a:ext cx="3274526" cy="46805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И.И. Левитан- замечательный русский живописец, художник – пейзажист.  Его картины жизнерадостны и праздничны. Его многие работы написаны о весне.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1700808"/>
            <a:ext cx="3837843" cy="47525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27584" y="5805264"/>
            <a:ext cx="7117180" cy="10081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И.И. Левитан «Март», 1895г.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065725"/>
              </p:ext>
            </p:extLst>
          </p:nvPr>
        </p:nvGraphicFramePr>
        <p:xfrm>
          <a:off x="3491880" y="2060848"/>
          <a:ext cx="2578852" cy="148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28864">
            <a:off x="2504762" y="2020191"/>
            <a:ext cx="896937" cy="45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9426">
            <a:off x="5173503" y="1874500"/>
            <a:ext cx="1000125" cy="7016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59723">
            <a:off x="5179089" y="3999180"/>
            <a:ext cx="896937" cy="45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5194">
            <a:off x="2898409" y="3954545"/>
            <a:ext cx="896937" cy="45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774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844004" y="710245"/>
            <a:ext cx="2160240" cy="130543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Журчание воды</a:t>
            </a:r>
            <a:endParaRPr lang="ru-RU" sz="1600" dirty="0"/>
          </a:p>
        </p:txBody>
      </p:sp>
      <p:sp>
        <p:nvSpPr>
          <p:cNvPr id="3" name="Овал 2"/>
          <p:cNvSpPr/>
          <p:nvPr/>
        </p:nvSpPr>
        <p:spPr>
          <a:xfrm>
            <a:off x="5821946" y="710245"/>
            <a:ext cx="2179853" cy="126170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Звон капели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755576" y="4293096"/>
            <a:ext cx="2248668" cy="13681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Пение птиц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5618526" y="4347969"/>
            <a:ext cx="2409858" cy="13681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Треск ломающегося льда</a:t>
            </a:r>
            <a:endParaRPr lang="ru-RU" sz="1600" dirty="0"/>
          </a:p>
        </p:txBody>
      </p:sp>
      <p:sp>
        <p:nvSpPr>
          <p:cNvPr id="16" name="Овал 15"/>
          <p:cNvSpPr/>
          <p:nvPr/>
        </p:nvSpPr>
        <p:spPr>
          <a:xfrm>
            <a:off x="2603532" y="2660813"/>
            <a:ext cx="3929410" cy="110130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Звуки весны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12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9442" y="188641"/>
            <a:ext cx="7117180" cy="8640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896544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Написать сочинение - миниатюру  на тему «Весна в моём крае» или сделать  рисунки в альбомах о ранней весне.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D:\doc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2484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22040_8166-650x6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8640"/>
            <a:ext cx="73556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338437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 – это победа солнца, света.</a:t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 – это победа воды, </a:t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это весенний разлив.</a:t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 – это победа зелени.</a:t>
            </a: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/>
              <a:t> </a:t>
            </a:r>
            <a:r>
              <a:rPr lang="ru-RU" sz="4000" dirty="0" smtClean="0"/>
              <a:t>            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приметы.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006.radikal.ru/i215/1105/2a/325efb5bbff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828925" cy="19526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38200" y="5876925"/>
            <a:ext cx="8305800" cy="5762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Как нарисовать ранняяю весну Сайт о рисов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5888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04856" cy="67865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Этимология слова «весна»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631949"/>
            <a:ext cx="3672408" cy="482138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общеслав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суф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производное от той же основы (вес-), что и веселый, др.-инд.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vasantás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весна»,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латышск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vasara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лето» и т. д. Буквально — «время, когда живется хорошо». </a:t>
            </a:r>
          </a:p>
          <a:p>
            <a:pPr marL="269875" indent="-269875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Школьный этимологический словарь русского языка». Происхождение слов. — М.: Дрофа Н. 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/>
              <a:t>Шанский</a:t>
            </a:r>
            <a:r>
              <a:rPr lang="ru-RU" sz="1800" dirty="0"/>
              <a:t>, Т. А</a:t>
            </a:r>
            <a:r>
              <a:rPr lang="ru-RU" sz="1800" dirty="0" smtClean="0"/>
              <a:t>.</a:t>
            </a:r>
            <a:r>
              <a:rPr lang="ru-RU" sz="1800" dirty="0"/>
              <a:t> Боброва 2004</a:t>
            </a:r>
          </a:p>
          <a:p>
            <a:pPr marL="269875" indent="-269875"/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3" y="1628800"/>
            <a:ext cx="4032449" cy="47525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Однокоренные слова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49685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300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123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2300" dirty="0" smtClean="0">
                <a:latin typeface="Times New Roman" pitchFamily="18" charset="0"/>
                <a:cs typeface="Times New Roman" pitchFamily="18" charset="0"/>
              </a:rPr>
              <a:t>весной</a:t>
            </a:r>
          </a:p>
          <a:p>
            <a:pPr algn="l"/>
            <a:r>
              <a:rPr lang="ru-RU" sz="12300" dirty="0" smtClean="0">
                <a:latin typeface="Times New Roman" pitchFamily="18" charset="0"/>
                <a:cs typeface="Times New Roman" pitchFamily="18" charset="0"/>
              </a:rPr>
              <a:t> веснушка </a:t>
            </a:r>
          </a:p>
          <a:p>
            <a:pPr algn="l"/>
            <a:r>
              <a:rPr lang="ru-RU" sz="12300" dirty="0" smtClean="0">
                <a:latin typeface="Times New Roman" pitchFamily="18" charset="0"/>
                <a:cs typeface="Times New Roman" pitchFamily="18" charset="0"/>
              </a:rPr>
              <a:t>веснушчатый </a:t>
            </a:r>
          </a:p>
          <a:p>
            <a:pPr algn="l"/>
            <a:r>
              <a:rPr lang="ru-RU" sz="12300" dirty="0" smtClean="0">
                <a:latin typeface="Times New Roman" pitchFamily="18" charset="0"/>
                <a:cs typeface="Times New Roman" pitchFamily="18" charset="0"/>
              </a:rPr>
              <a:t>веснянка</a:t>
            </a:r>
          </a:p>
          <a:p>
            <a:pPr algn="l"/>
            <a:r>
              <a:rPr lang="ru-RU" sz="12300" dirty="0" smtClean="0">
                <a:latin typeface="Times New Roman" pitchFamily="18" charset="0"/>
                <a:cs typeface="Times New Roman" pitchFamily="18" charset="0"/>
              </a:rPr>
              <a:t> весенний </a:t>
            </a:r>
          </a:p>
          <a:p>
            <a:pPr algn="l"/>
            <a:r>
              <a:rPr lang="ru-RU" sz="12300" dirty="0" smtClean="0">
                <a:latin typeface="Times New Roman" pitchFamily="18" charset="0"/>
                <a:cs typeface="Times New Roman" pitchFamily="18" charset="0"/>
              </a:rPr>
              <a:t> предвесенний </a:t>
            </a:r>
          </a:p>
          <a:p>
            <a:pPr algn="l"/>
            <a:r>
              <a:rPr lang="ru-RU" sz="12300" dirty="0" smtClean="0">
                <a:latin typeface="Times New Roman" pitchFamily="18" charset="0"/>
                <a:cs typeface="Times New Roman" pitchFamily="18" charset="0"/>
              </a:rPr>
              <a:t>по-весеннему</a:t>
            </a:r>
          </a:p>
          <a:p>
            <a:pPr algn="l"/>
            <a:endParaRPr lang="ru-RU" sz="58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ea typeface="+mj-ea"/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           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464496" cy="5040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7920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Лексическое  значение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50" y="1052736"/>
            <a:ext cx="8877300" cy="49685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Веснянка-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старинная обрядовая восточнославянская песня, воспевающая приход весны.</a:t>
            </a:r>
          </a:p>
          <a:p>
            <a:pPr algn="l"/>
            <a:r>
              <a:rPr lang="ru-RU" sz="2800" dirty="0"/>
              <a:t> </a:t>
            </a:r>
            <a:r>
              <a:rPr lang="ru-RU" sz="2800" dirty="0" smtClean="0"/>
              <a:t>                     </a:t>
            </a:r>
            <a:r>
              <a:rPr lang="ru-RU" sz="2400" dirty="0" smtClean="0"/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С.И.Ожегов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«Толковый словарь русского языка».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84045913_09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280920" cy="33843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7920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о весне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7772400" cy="540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марте курица из лужицы напьется.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Увидел грача - весну встречай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Весна красна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 холодна.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мороз ни скрипуч, да не больно жгуч.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март морозом на нос садится.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Март свои шутки строит.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марте день с ночью меряется, равняется.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Иногда и март морозом хвалится.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Март зиму-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зимскую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нет сводит.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Март — наследник февраля.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dirty="0"/>
          </a:p>
        </p:txBody>
      </p:sp>
      <p:pic>
        <p:nvPicPr>
          <p:cNvPr id="3077" name="Picture 5" descr="D: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217540" cy="53891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5760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tabLst>
                <a:tab pos="717550" algn="l"/>
              </a:tabLs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1141"/>
            <a:ext cx="7772400" cy="56886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1.Тает снежок, </a:t>
            </a:r>
          </a:p>
          <a:p>
            <a:pPr algn="l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Ожил лужок,</a:t>
            </a:r>
          </a:p>
          <a:p>
            <a:pPr algn="l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День прибывает, </a:t>
            </a:r>
          </a:p>
          <a:p>
            <a:pPr algn="l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Когда это бывает?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2.Только снег в лесу сошёл,</a:t>
            </a:r>
          </a:p>
          <a:p>
            <a:pPr algn="l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Я голубеньким расцвёл.</a:t>
            </a:r>
          </a:p>
          <a:p>
            <a:pPr algn="l">
              <a:lnSpc>
                <a:spcPct val="120000"/>
              </a:lnSpc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3.Этот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домик - из фанерки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      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У него насест и дверки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Птичек ждет удобный дом,</a:t>
            </a:r>
          </a:p>
          <a:p>
            <a:pPr algn="l">
              <a:lnSpc>
                <a:spcPct val="120000"/>
              </a:lnSpc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Им уютно будет в нем. </a:t>
            </a:r>
          </a:p>
          <a:p>
            <a:pPr algn="l">
              <a:lnSpc>
                <a:spcPct val="120000"/>
              </a:lnSpc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4.В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голубенькой рубашке</a:t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Бежит по дну овражка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>
                <a:latin typeface="Times New Roman" pitchFamily="18" charset="0"/>
                <a:cs typeface="Times New Roman" pitchFamily="18" charset="0"/>
              </a:rPr>
            </a:b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LOMAKIN\Desktop\99326552_large_9104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2448272" cy="14401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Доброе утро земляне. - Форум на Kuban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614" y="2348880"/>
            <a:ext cx="2772309" cy="15121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2569468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454" y="5229200"/>
            <a:ext cx="3120430" cy="15121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9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90656" cy="5040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 Пушкин «Гонимы вешними лучами»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44008" y="1676400"/>
            <a:ext cx="3744416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794292"/>
            <a:ext cx="3384376" cy="54836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Гонимы вешними лучами,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окрестных гор уже снега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Сбежали мутными ручьями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потопленные луга.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Улыбкой ясною природа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Сквозь сон встречает утро года;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Синея блещут небеса.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Еще прозрачные, леса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будто пухом зеленеют.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Пчела за данью полевой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Летит из кельи восковой.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Долины сохнут и пестреют;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Стада шумят, и соловей</a:t>
            </a:r>
            <a:endParaRPr lang="ru-RU" sz="4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500" dirty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Уж пел в безмолвии ночей</a:t>
            </a:r>
            <a:r>
              <a:rPr lang="ru-RU" sz="4500" dirty="0" smtClean="0">
                <a:solidFill>
                  <a:srgbClr val="1B1B1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22313">
              <a:lnSpc>
                <a:spcPct val="120000"/>
              </a:lnSpc>
              <a:spcAft>
                <a:spcPts val="0"/>
              </a:spcAft>
            </a:pPr>
            <a:r>
              <a:rPr lang="ru-RU" sz="3200" dirty="0">
                <a:solidFill>
                  <a:srgbClr val="25252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Отрывок 7-ой главы романа в                 стихах «Евгений Онегин»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29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 descr="C:\Users\LOMAKIN\Desktop\4494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960440" cy="5400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1326</TotalTime>
  <Words>460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Весна</vt:lpstr>
      <vt:lpstr>  Весна – это победа солнца, света. Весна – это победа воды,                 это весенний разлив. Весна – это победа зелени.                Народные приметы. </vt:lpstr>
      <vt:lpstr>Март</vt:lpstr>
      <vt:lpstr>Этимология слова «весна»</vt:lpstr>
      <vt:lpstr>Однокоренные слова</vt:lpstr>
      <vt:lpstr>      Лексическое  значение</vt:lpstr>
      <vt:lpstr>Пословицы о весне</vt:lpstr>
      <vt:lpstr>Загадки</vt:lpstr>
      <vt:lpstr>А.С. Пушкин «Гонимы вешними лучами» </vt:lpstr>
      <vt:lpstr>Словарная работа</vt:lpstr>
      <vt:lpstr>Художник-пейзажист Исаак Ильич Левитан (1860-1900)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LOMAKIN</dc:creator>
  <cp:lastModifiedBy>подвалова</cp:lastModifiedBy>
  <cp:revision>66</cp:revision>
  <dcterms:created xsi:type="dcterms:W3CDTF">2014-10-30T08:05:29Z</dcterms:created>
  <dcterms:modified xsi:type="dcterms:W3CDTF">2014-11-06T15:13:27Z</dcterms:modified>
</cp:coreProperties>
</file>