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slideshow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9"/>
  </p:notesMasterIdLst>
  <p:handoutMasterIdLst>
    <p:handoutMasterId r:id="rId80"/>
  </p:handoutMasterIdLst>
  <p:sldIdLst>
    <p:sldId id="256" r:id="rId2"/>
    <p:sldId id="259" r:id="rId3"/>
    <p:sldId id="337" r:id="rId4"/>
    <p:sldId id="280" r:id="rId5"/>
    <p:sldId id="257" r:id="rId6"/>
    <p:sldId id="306" r:id="rId7"/>
    <p:sldId id="273" r:id="rId8"/>
    <p:sldId id="328" r:id="rId9"/>
    <p:sldId id="272" r:id="rId10"/>
    <p:sldId id="315" r:id="rId11"/>
    <p:sldId id="274" r:id="rId12"/>
    <p:sldId id="275" r:id="rId13"/>
    <p:sldId id="276" r:id="rId14"/>
    <p:sldId id="336" r:id="rId15"/>
    <p:sldId id="258" r:id="rId16"/>
    <p:sldId id="311" r:id="rId17"/>
    <p:sldId id="261" r:id="rId18"/>
    <p:sldId id="307" r:id="rId19"/>
    <p:sldId id="308" r:id="rId20"/>
    <p:sldId id="309" r:id="rId21"/>
    <p:sldId id="310" r:id="rId22"/>
    <p:sldId id="282" r:id="rId23"/>
    <p:sldId id="270" r:id="rId24"/>
    <p:sldId id="268" r:id="rId25"/>
    <p:sldId id="271" r:id="rId26"/>
    <p:sldId id="339" r:id="rId27"/>
    <p:sldId id="277" r:id="rId28"/>
    <p:sldId id="340" r:id="rId29"/>
    <p:sldId id="262" r:id="rId30"/>
    <p:sldId id="263" r:id="rId31"/>
    <p:sldId id="264" r:id="rId32"/>
    <p:sldId id="265" r:id="rId33"/>
    <p:sldId id="267" r:id="rId34"/>
    <p:sldId id="317" r:id="rId35"/>
    <p:sldId id="322" r:id="rId36"/>
    <p:sldId id="323" r:id="rId37"/>
    <p:sldId id="318" r:id="rId38"/>
    <p:sldId id="319" r:id="rId39"/>
    <p:sldId id="320" r:id="rId40"/>
    <p:sldId id="321" r:id="rId41"/>
    <p:sldId id="284" r:id="rId42"/>
    <p:sldId id="290" r:id="rId43"/>
    <p:sldId id="324" r:id="rId44"/>
    <p:sldId id="325" r:id="rId45"/>
    <p:sldId id="286" r:id="rId46"/>
    <p:sldId id="291" r:id="rId47"/>
    <p:sldId id="292" r:id="rId48"/>
    <p:sldId id="293" r:id="rId49"/>
    <p:sldId id="294" r:id="rId50"/>
    <p:sldId id="295" r:id="rId51"/>
    <p:sldId id="296" r:id="rId52"/>
    <p:sldId id="338" r:id="rId53"/>
    <p:sldId id="287" r:id="rId54"/>
    <p:sldId id="297" r:id="rId55"/>
    <p:sldId id="298" r:id="rId56"/>
    <p:sldId id="299" r:id="rId57"/>
    <p:sldId id="342" r:id="rId58"/>
    <p:sldId id="330" r:id="rId59"/>
    <p:sldId id="331" r:id="rId60"/>
    <p:sldId id="332" r:id="rId61"/>
    <p:sldId id="333" r:id="rId62"/>
    <p:sldId id="334" r:id="rId63"/>
    <p:sldId id="335" r:id="rId64"/>
    <p:sldId id="288" r:id="rId65"/>
    <p:sldId id="313" r:id="rId66"/>
    <p:sldId id="314" r:id="rId67"/>
    <p:sldId id="312" r:id="rId68"/>
    <p:sldId id="344" r:id="rId69"/>
    <p:sldId id="301" r:id="rId70"/>
    <p:sldId id="302" r:id="rId71"/>
    <p:sldId id="303" r:id="rId72"/>
    <p:sldId id="304" r:id="rId73"/>
    <p:sldId id="326" r:id="rId74"/>
    <p:sldId id="329" r:id="rId75"/>
    <p:sldId id="346" r:id="rId76"/>
    <p:sldId id="347" r:id="rId77"/>
    <p:sldId id="289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>
      <p:cViewPr varScale="1">
        <p:scale>
          <a:sx n="46" d="100"/>
          <a:sy n="4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spPr>
            <a:ln w="41068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99</c:v>
                </c:pt>
                <c:pt idx="1">
                  <c:v>75</c:v>
                </c:pt>
                <c:pt idx="2">
                  <c:v>97</c:v>
                </c:pt>
                <c:pt idx="3">
                  <c:v>26</c:v>
                </c:pt>
                <c:pt idx="4">
                  <c:v>40</c:v>
                </c:pt>
                <c:pt idx="5">
                  <c:v>75</c:v>
                </c:pt>
                <c:pt idx="6">
                  <c:v>69</c:v>
                </c:pt>
                <c:pt idx="7">
                  <c:v>51</c:v>
                </c:pt>
                <c:pt idx="8">
                  <c:v>78</c:v>
                </c:pt>
                <c:pt idx="9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ln w="41068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97</c:v>
                </c:pt>
                <c:pt idx="1">
                  <c:v>40</c:v>
                </c:pt>
                <c:pt idx="2">
                  <c:v>92</c:v>
                </c:pt>
                <c:pt idx="3">
                  <c:v>5</c:v>
                </c:pt>
                <c:pt idx="4">
                  <c:v>10</c:v>
                </c:pt>
                <c:pt idx="5">
                  <c:v>30</c:v>
                </c:pt>
                <c:pt idx="6">
                  <c:v>31</c:v>
                </c:pt>
                <c:pt idx="7">
                  <c:v>13</c:v>
                </c:pt>
                <c:pt idx="8">
                  <c:v>49</c:v>
                </c:pt>
                <c:pt idx="9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ln w="41068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86</c:v>
                </c:pt>
                <c:pt idx="1">
                  <c:v>11</c:v>
                </c:pt>
                <c:pt idx="2">
                  <c:v>73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7</c:v>
                </c:pt>
                <c:pt idx="7">
                  <c:v>3</c:v>
                </c:pt>
                <c:pt idx="8">
                  <c:v>18</c:v>
                </c:pt>
                <c:pt idx="9">
                  <c:v>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spPr>
            <a:ln w="41068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30</c:v>
                </c:pt>
                <c:pt idx="1">
                  <c:v>0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marker val="1"/>
        <c:axId val="60307712"/>
        <c:axId val="60317696"/>
      </c:lineChart>
      <c:catAx>
        <c:axId val="60307712"/>
        <c:scaling>
          <c:orientation val="minMax"/>
        </c:scaling>
        <c:axPos val="b"/>
        <c:numFmt formatCode="General" sourceLinked="1"/>
        <c:tickLblPos val="nextTo"/>
        <c:crossAx val="60317696"/>
        <c:crosses val="autoZero"/>
        <c:auto val="1"/>
        <c:lblAlgn val="ctr"/>
        <c:lblOffset val="100"/>
      </c:catAx>
      <c:valAx>
        <c:axId val="6031769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60307712"/>
        <c:crosses val="autoZero"/>
        <c:crossBetween val="between"/>
      </c:valAx>
      <c:spPr>
        <a:noFill/>
        <a:ln w="25272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79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3214837115948732E-2"/>
          <c:y val="5.7817315982710338E-2"/>
          <c:w val="0.81977535896248466"/>
          <c:h val="0.810253692907675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spPr>
            <a:ln w="63181" cmpd="sng"/>
          </c:spPr>
          <c:marker>
            <c:symbol val="none"/>
          </c:marker>
          <c:cat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99.5</c:v>
                </c:pt>
                <c:pt idx="1">
                  <c:v>81</c:v>
                </c:pt>
                <c:pt idx="2">
                  <c:v>99.3</c:v>
                </c:pt>
                <c:pt idx="3">
                  <c:v>73</c:v>
                </c:pt>
                <c:pt idx="4">
                  <c:v>84</c:v>
                </c:pt>
                <c:pt idx="5">
                  <c:v>83</c:v>
                </c:pt>
                <c:pt idx="6">
                  <c:v>79</c:v>
                </c:pt>
                <c:pt idx="7">
                  <c:v>70</c:v>
                </c:pt>
                <c:pt idx="8">
                  <c:v>85</c:v>
                </c:pt>
                <c:pt idx="9">
                  <c:v>84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ln w="63181"/>
          </c:spPr>
          <c:marker>
            <c:symbol val="none"/>
          </c:marker>
          <c:cat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97</c:v>
                </c:pt>
                <c:pt idx="1">
                  <c:v>61</c:v>
                </c:pt>
                <c:pt idx="2">
                  <c:v>89</c:v>
                </c:pt>
                <c:pt idx="3">
                  <c:v>53</c:v>
                </c:pt>
                <c:pt idx="4">
                  <c:v>63</c:v>
                </c:pt>
                <c:pt idx="5">
                  <c:v>62</c:v>
                </c:pt>
                <c:pt idx="6">
                  <c:v>48</c:v>
                </c:pt>
                <c:pt idx="7">
                  <c:v>35</c:v>
                </c:pt>
                <c:pt idx="8">
                  <c:v>66</c:v>
                </c:pt>
                <c:pt idx="9">
                  <c:v>64</c:v>
                </c:pt>
                <c:pt idx="10">
                  <c:v>100</c:v>
                </c:pt>
                <c:pt idx="11">
                  <c:v>99.3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ln w="63181"/>
          </c:spPr>
          <c:marker>
            <c:symbol val="none"/>
          </c:marker>
          <c:cat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80</c:v>
                </c:pt>
                <c:pt idx="1">
                  <c:v>40</c:v>
                </c:pt>
                <c:pt idx="2">
                  <c:v>68</c:v>
                </c:pt>
                <c:pt idx="3">
                  <c:v>36</c:v>
                </c:pt>
                <c:pt idx="4">
                  <c:v>42</c:v>
                </c:pt>
                <c:pt idx="5">
                  <c:v>40</c:v>
                </c:pt>
                <c:pt idx="6">
                  <c:v>19</c:v>
                </c:pt>
                <c:pt idx="7">
                  <c:v>11</c:v>
                </c:pt>
                <c:pt idx="8">
                  <c:v>42</c:v>
                </c:pt>
                <c:pt idx="9">
                  <c:v>42</c:v>
                </c:pt>
                <c:pt idx="10">
                  <c:v>97</c:v>
                </c:pt>
                <c:pt idx="11">
                  <c:v>90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spPr>
            <a:ln w="63181"/>
          </c:spPr>
          <c:marker>
            <c:symbol val="none"/>
          </c:marker>
          <c:cat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22</c:v>
                </c:pt>
                <c:pt idx="1">
                  <c:v>8</c:v>
                </c:pt>
                <c:pt idx="2">
                  <c:v>12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2</c:v>
                </c:pt>
                <c:pt idx="7">
                  <c:v>1</c:v>
                </c:pt>
                <c:pt idx="8">
                  <c:v>9</c:v>
                </c:pt>
                <c:pt idx="9">
                  <c:v>10</c:v>
                </c:pt>
                <c:pt idx="10">
                  <c:v>43</c:v>
                </c:pt>
                <c:pt idx="11">
                  <c:v>38</c:v>
                </c:pt>
              </c:numCache>
            </c:numRef>
          </c:val>
        </c:ser>
        <c:marker val="1"/>
        <c:axId val="68895104"/>
        <c:axId val="68896640"/>
      </c:lineChart>
      <c:catAx>
        <c:axId val="68895104"/>
        <c:scaling>
          <c:orientation val="minMax"/>
        </c:scaling>
        <c:axPos val="b"/>
        <c:numFmt formatCode="General" sourceLinked="1"/>
        <c:tickLblPos val="nextTo"/>
        <c:crossAx val="68896640"/>
        <c:crosses val="autoZero"/>
        <c:auto val="1"/>
        <c:lblAlgn val="ctr"/>
        <c:lblOffset val="100"/>
      </c:catAx>
      <c:valAx>
        <c:axId val="68896640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68895104"/>
        <c:crosses val="autoZero"/>
        <c:crossBetween val="between"/>
        <c:majorUnit val="10"/>
      </c:valAx>
      <c:spPr>
        <a:noFill/>
        <a:ln w="25272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791"/>
      </a:pPr>
      <a:endParaRPr lang="ru-RU"/>
    </a:p>
  </c:txPr>
  <c:externalData r:id="rId1"/>
</c:chartSpace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1666B-96EA-4D47-890A-BF7C14123F1E}" type="doc">
      <dgm:prSet loTypeId="urn:microsoft.com/office/officeart/2005/8/layout/process4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4346EE-1819-4099-8666-21621BAEEAA4}">
      <dgm:prSet phldrT="[Текст]" custT="1"/>
      <dgm:spPr/>
      <dgm:t>
        <a:bodyPr/>
        <a:lstStyle/>
        <a:p>
          <a:r>
            <a:rPr lang="ru-RU" sz="3200" dirty="0" smtClean="0"/>
            <a:t> </a:t>
          </a:r>
          <a:r>
            <a:rPr lang="ru-RU" sz="3200" dirty="0" smtClean="0">
              <a:solidFill>
                <a:schemeClr val="bg1"/>
              </a:solidFill>
            </a:rPr>
            <a:t>Проблема</a:t>
          </a:r>
          <a:endParaRPr lang="ru-RU" sz="3200" dirty="0">
            <a:solidFill>
              <a:schemeClr val="bg1"/>
            </a:solidFill>
          </a:endParaRPr>
        </a:p>
      </dgm:t>
    </dgm:pt>
    <dgm:pt modelId="{27D3FE20-F883-4218-9702-40EDDD8628B8}" type="parTrans" cxnId="{5BB2E128-2FCB-4DFC-8538-C9D9DB405D8A}">
      <dgm:prSet/>
      <dgm:spPr/>
      <dgm:t>
        <a:bodyPr/>
        <a:lstStyle/>
        <a:p>
          <a:endParaRPr lang="ru-RU"/>
        </a:p>
      </dgm:t>
    </dgm:pt>
    <dgm:pt modelId="{ED5CF127-2AE5-4FB3-9403-2C15E0CEBCA4}" type="sibTrans" cxnId="{5BB2E128-2FCB-4DFC-8538-C9D9DB405D8A}">
      <dgm:prSet/>
      <dgm:spPr/>
      <dgm:t>
        <a:bodyPr/>
        <a:lstStyle/>
        <a:p>
          <a:endParaRPr lang="ru-RU"/>
        </a:p>
      </dgm:t>
    </dgm:pt>
    <dgm:pt modelId="{22806C1E-C1BF-49FF-AB36-5701E14090A7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bg1"/>
              </a:solidFill>
            </a:rPr>
            <a:t>Комментарий к проблеме</a:t>
          </a:r>
          <a:endParaRPr lang="ru-RU" sz="3200" dirty="0">
            <a:solidFill>
              <a:schemeClr val="bg1"/>
            </a:solidFill>
          </a:endParaRPr>
        </a:p>
      </dgm:t>
    </dgm:pt>
    <dgm:pt modelId="{57B9D2FE-E6EF-45DA-8B95-2E3991211A6C}" type="parTrans" cxnId="{E5B757C1-6A3B-4E95-ABB9-4C10B53526AB}">
      <dgm:prSet/>
      <dgm:spPr/>
      <dgm:t>
        <a:bodyPr/>
        <a:lstStyle/>
        <a:p>
          <a:endParaRPr lang="ru-RU"/>
        </a:p>
      </dgm:t>
    </dgm:pt>
    <dgm:pt modelId="{26DA706D-36D5-4B5A-AB45-B5CB96C6EC89}" type="sibTrans" cxnId="{E5B757C1-6A3B-4E95-ABB9-4C10B53526AB}">
      <dgm:prSet/>
      <dgm:spPr/>
      <dgm:t>
        <a:bodyPr/>
        <a:lstStyle/>
        <a:p>
          <a:endParaRPr lang="ru-RU"/>
        </a:p>
      </dgm:t>
    </dgm:pt>
    <dgm:pt modelId="{817263B1-0396-4213-A384-2C1C2F4D0538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bg1"/>
              </a:solidFill>
            </a:rPr>
            <a:t>Позиция автора</a:t>
          </a:r>
          <a:endParaRPr lang="ru-RU" sz="3200" dirty="0">
            <a:solidFill>
              <a:schemeClr val="bg1"/>
            </a:solidFill>
          </a:endParaRPr>
        </a:p>
      </dgm:t>
    </dgm:pt>
    <dgm:pt modelId="{62818972-D5C7-4284-9D74-88E4DE1833FD}" type="parTrans" cxnId="{DF72878D-7FCC-410B-B965-FDE82A9E5B63}">
      <dgm:prSet/>
      <dgm:spPr/>
      <dgm:t>
        <a:bodyPr/>
        <a:lstStyle/>
        <a:p>
          <a:endParaRPr lang="ru-RU"/>
        </a:p>
      </dgm:t>
    </dgm:pt>
    <dgm:pt modelId="{87AF4487-85C3-4C9D-BFBE-C9D800FD7B03}" type="sibTrans" cxnId="{DF72878D-7FCC-410B-B965-FDE82A9E5B63}">
      <dgm:prSet/>
      <dgm:spPr/>
      <dgm:t>
        <a:bodyPr/>
        <a:lstStyle/>
        <a:p>
          <a:endParaRPr lang="ru-RU"/>
        </a:p>
      </dgm:t>
    </dgm:pt>
    <dgm:pt modelId="{6288E08C-E466-4458-8516-FDE1D559CC75}">
      <dgm:prSet custT="1"/>
      <dgm:spPr/>
      <dgm:t>
        <a:bodyPr/>
        <a:lstStyle/>
        <a:p>
          <a:r>
            <a:rPr lang="ru-RU" sz="3200" dirty="0" smtClean="0">
              <a:solidFill>
                <a:schemeClr val="bg1"/>
              </a:solidFill>
            </a:rPr>
            <a:t>Собственное мнение</a:t>
          </a:r>
          <a:endParaRPr lang="ru-RU" sz="3200" dirty="0">
            <a:solidFill>
              <a:schemeClr val="bg1"/>
            </a:solidFill>
          </a:endParaRPr>
        </a:p>
      </dgm:t>
    </dgm:pt>
    <dgm:pt modelId="{95D616CE-561D-4071-8BDB-7FEB2081E819}" type="parTrans" cxnId="{58A62B9C-DDA7-4162-B034-FC3850902142}">
      <dgm:prSet/>
      <dgm:spPr/>
      <dgm:t>
        <a:bodyPr/>
        <a:lstStyle/>
        <a:p>
          <a:endParaRPr lang="ru-RU"/>
        </a:p>
      </dgm:t>
    </dgm:pt>
    <dgm:pt modelId="{60AA51B6-B7F6-476B-877E-34708C41A5F9}" type="sibTrans" cxnId="{58A62B9C-DDA7-4162-B034-FC3850902142}">
      <dgm:prSet/>
      <dgm:spPr/>
      <dgm:t>
        <a:bodyPr/>
        <a:lstStyle/>
        <a:p>
          <a:endParaRPr lang="ru-RU"/>
        </a:p>
      </dgm:t>
    </dgm:pt>
    <dgm:pt modelId="{FFB04BEC-7279-466E-961F-81087D197F41}">
      <dgm:prSet custT="1"/>
      <dgm:spPr/>
      <dgm:t>
        <a:bodyPr/>
        <a:lstStyle/>
        <a:p>
          <a:endParaRPr lang="ru-RU" sz="3200" dirty="0" smtClean="0"/>
        </a:p>
        <a:p>
          <a:r>
            <a:rPr lang="ru-RU" sz="3200" dirty="0" smtClean="0">
              <a:solidFill>
                <a:schemeClr val="bg1"/>
              </a:solidFill>
            </a:rPr>
            <a:t>Аргументация собственного мнения</a:t>
          </a:r>
        </a:p>
        <a:p>
          <a:endParaRPr lang="ru-RU" sz="1700" dirty="0"/>
        </a:p>
      </dgm:t>
    </dgm:pt>
    <dgm:pt modelId="{249CB005-97DE-48A5-9E73-CE575DE70F16}" type="parTrans" cxnId="{77E9E6FA-CAE1-4BA3-8165-958CC261BCA9}">
      <dgm:prSet/>
      <dgm:spPr/>
      <dgm:t>
        <a:bodyPr/>
        <a:lstStyle/>
        <a:p>
          <a:endParaRPr lang="ru-RU"/>
        </a:p>
      </dgm:t>
    </dgm:pt>
    <dgm:pt modelId="{2A3C4623-827E-4E3C-8B2F-21CE67146CE5}" type="sibTrans" cxnId="{77E9E6FA-CAE1-4BA3-8165-958CC261BCA9}">
      <dgm:prSet/>
      <dgm:spPr/>
      <dgm:t>
        <a:bodyPr/>
        <a:lstStyle/>
        <a:p>
          <a:endParaRPr lang="ru-RU"/>
        </a:p>
      </dgm:t>
    </dgm:pt>
    <dgm:pt modelId="{2DCAFD99-7CF1-45BC-A8F5-A230A2F53E64}">
      <dgm:prSet custT="1"/>
      <dgm:spPr/>
      <dgm:t>
        <a:bodyPr/>
        <a:lstStyle/>
        <a:p>
          <a:r>
            <a:rPr lang="ru-RU" sz="3200" dirty="0" smtClean="0">
              <a:solidFill>
                <a:schemeClr val="bg1"/>
              </a:solidFill>
            </a:rPr>
            <a:t>Вывод</a:t>
          </a:r>
          <a:endParaRPr lang="ru-RU" sz="3200" dirty="0">
            <a:solidFill>
              <a:schemeClr val="bg1"/>
            </a:solidFill>
          </a:endParaRPr>
        </a:p>
      </dgm:t>
    </dgm:pt>
    <dgm:pt modelId="{2BC7799E-AE02-4AB6-9FFA-8E881352AA48}" type="parTrans" cxnId="{BB47F8C7-1CD4-4284-AA44-D4B775BCCFD9}">
      <dgm:prSet/>
      <dgm:spPr/>
      <dgm:t>
        <a:bodyPr/>
        <a:lstStyle/>
        <a:p>
          <a:endParaRPr lang="ru-RU"/>
        </a:p>
      </dgm:t>
    </dgm:pt>
    <dgm:pt modelId="{88380F10-415E-4AA9-AAEF-A65AD3A7CE50}" type="sibTrans" cxnId="{BB47F8C7-1CD4-4284-AA44-D4B775BCCFD9}">
      <dgm:prSet/>
      <dgm:spPr/>
      <dgm:t>
        <a:bodyPr/>
        <a:lstStyle/>
        <a:p>
          <a:endParaRPr lang="ru-RU"/>
        </a:p>
      </dgm:t>
    </dgm:pt>
    <dgm:pt modelId="{F4AA8298-90F1-4D7B-A37F-DCD9DD8E1ABD}" type="pres">
      <dgm:prSet presAssocID="{E981666B-96EA-4D47-890A-BF7C14123F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815406-26BA-42FE-87AE-505BE708FC1A}" type="pres">
      <dgm:prSet presAssocID="{2DCAFD99-7CF1-45BC-A8F5-A230A2F53E64}" presName="boxAndChildren" presStyleCnt="0"/>
      <dgm:spPr/>
    </dgm:pt>
    <dgm:pt modelId="{31898F0E-4F80-4E74-9538-FBF929D61ECC}" type="pres">
      <dgm:prSet presAssocID="{2DCAFD99-7CF1-45BC-A8F5-A230A2F53E64}" presName="parentTextBox" presStyleLbl="node1" presStyleIdx="0" presStyleCnt="6"/>
      <dgm:spPr/>
      <dgm:t>
        <a:bodyPr/>
        <a:lstStyle/>
        <a:p>
          <a:endParaRPr lang="ru-RU"/>
        </a:p>
      </dgm:t>
    </dgm:pt>
    <dgm:pt modelId="{D30406C0-607A-41C7-97F3-64C168B6574F}" type="pres">
      <dgm:prSet presAssocID="{2A3C4623-827E-4E3C-8B2F-21CE67146CE5}" presName="sp" presStyleCnt="0"/>
      <dgm:spPr/>
    </dgm:pt>
    <dgm:pt modelId="{7CF3C77E-FEAA-4430-AD3A-973484158939}" type="pres">
      <dgm:prSet presAssocID="{FFB04BEC-7279-466E-961F-81087D197F41}" presName="arrowAndChildren" presStyleCnt="0"/>
      <dgm:spPr/>
    </dgm:pt>
    <dgm:pt modelId="{8CFF581F-412F-49E4-900D-133AF3908804}" type="pres">
      <dgm:prSet presAssocID="{FFB04BEC-7279-466E-961F-81087D197F41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01BDBE09-E9C0-49EC-850D-9C78ED3059AF}" type="pres">
      <dgm:prSet presAssocID="{60AA51B6-B7F6-476B-877E-34708C41A5F9}" presName="sp" presStyleCnt="0"/>
      <dgm:spPr/>
      <dgm:t>
        <a:bodyPr/>
        <a:lstStyle/>
        <a:p>
          <a:endParaRPr lang="ru-RU"/>
        </a:p>
      </dgm:t>
    </dgm:pt>
    <dgm:pt modelId="{D4EB694A-35FB-4580-9E6A-A532A065864E}" type="pres">
      <dgm:prSet presAssocID="{6288E08C-E466-4458-8516-FDE1D559CC75}" presName="arrowAndChildren" presStyleCnt="0"/>
      <dgm:spPr/>
      <dgm:t>
        <a:bodyPr/>
        <a:lstStyle/>
        <a:p>
          <a:endParaRPr lang="ru-RU"/>
        </a:p>
      </dgm:t>
    </dgm:pt>
    <dgm:pt modelId="{66E28674-5A51-4611-AEA9-85DBEA0018A1}" type="pres">
      <dgm:prSet presAssocID="{6288E08C-E466-4458-8516-FDE1D559CC75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FC8FED9C-F19B-4748-BE43-3B3BD77EE59A}" type="pres">
      <dgm:prSet presAssocID="{87AF4487-85C3-4C9D-BFBE-C9D800FD7B03}" presName="sp" presStyleCnt="0"/>
      <dgm:spPr/>
      <dgm:t>
        <a:bodyPr/>
        <a:lstStyle/>
        <a:p>
          <a:endParaRPr lang="ru-RU"/>
        </a:p>
      </dgm:t>
    </dgm:pt>
    <dgm:pt modelId="{5BB94FC9-7916-41D2-9ED2-6EFCD2464658}" type="pres">
      <dgm:prSet presAssocID="{817263B1-0396-4213-A384-2C1C2F4D0538}" presName="arrowAndChildren" presStyleCnt="0"/>
      <dgm:spPr/>
      <dgm:t>
        <a:bodyPr/>
        <a:lstStyle/>
        <a:p>
          <a:endParaRPr lang="ru-RU"/>
        </a:p>
      </dgm:t>
    </dgm:pt>
    <dgm:pt modelId="{8250E417-D75E-4A35-869F-4A5225166AA0}" type="pres">
      <dgm:prSet presAssocID="{817263B1-0396-4213-A384-2C1C2F4D0538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2CE3625F-7199-443E-8157-A7C7B1667414}" type="pres">
      <dgm:prSet presAssocID="{26DA706D-36D5-4B5A-AB45-B5CB96C6EC89}" presName="sp" presStyleCnt="0"/>
      <dgm:spPr/>
      <dgm:t>
        <a:bodyPr/>
        <a:lstStyle/>
        <a:p>
          <a:endParaRPr lang="ru-RU"/>
        </a:p>
      </dgm:t>
    </dgm:pt>
    <dgm:pt modelId="{D131CB7A-7D5B-440D-8475-C5A5247198CA}" type="pres">
      <dgm:prSet presAssocID="{22806C1E-C1BF-49FF-AB36-5701E14090A7}" presName="arrowAndChildren" presStyleCnt="0"/>
      <dgm:spPr/>
      <dgm:t>
        <a:bodyPr/>
        <a:lstStyle/>
        <a:p>
          <a:endParaRPr lang="ru-RU"/>
        </a:p>
      </dgm:t>
    </dgm:pt>
    <dgm:pt modelId="{C71A87D8-6674-4171-BF79-523CBAEAF941}" type="pres">
      <dgm:prSet presAssocID="{22806C1E-C1BF-49FF-AB36-5701E14090A7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982D4A28-9F62-4F72-B953-2607CE326B64}" type="pres">
      <dgm:prSet presAssocID="{ED5CF127-2AE5-4FB3-9403-2C15E0CEBCA4}" presName="sp" presStyleCnt="0"/>
      <dgm:spPr/>
      <dgm:t>
        <a:bodyPr/>
        <a:lstStyle/>
        <a:p>
          <a:endParaRPr lang="ru-RU"/>
        </a:p>
      </dgm:t>
    </dgm:pt>
    <dgm:pt modelId="{7ECA4707-3FD5-4C78-AD7E-1C8A6F2DE3DF}" type="pres">
      <dgm:prSet presAssocID="{6F4346EE-1819-4099-8666-21621BAEEAA4}" presName="arrowAndChildren" presStyleCnt="0"/>
      <dgm:spPr/>
      <dgm:t>
        <a:bodyPr/>
        <a:lstStyle/>
        <a:p>
          <a:endParaRPr lang="ru-RU"/>
        </a:p>
      </dgm:t>
    </dgm:pt>
    <dgm:pt modelId="{99F08111-788E-4471-81FA-8ED47C99D7B9}" type="pres">
      <dgm:prSet presAssocID="{6F4346EE-1819-4099-8666-21621BAEEAA4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9E854225-162E-41FC-A42E-EE2C443068AC}" type="presOf" srcId="{6288E08C-E466-4458-8516-FDE1D559CC75}" destId="{66E28674-5A51-4611-AEA9-85DBEA0018A1}" srcOrd="0" destOrd="0" presId="urn:microsoft.com/office/officeart/2005/8/layout/process4"/>
    <dgm:cxn modelId="{AF01BDB3-C289-4152-9234-A80695EACBF3}" type="presOf" srcId="{817263B1-0396-4213-A384-2C1C2F4D0538}" destId="{8250E417-D75E-4A35-869F-4A5225166AA0}" srcOrd="0" destOrd="0" presId="urn:microsoft.com/office/officeart/2005/8/layout/process4"/>
    <dgm:cxn modelId="{CD64D41F-A8AD-4993-8F56-3250E38EDEC5}" type="presOf" srcId="{2DCAFD99-7CF1-45BC-A8F5-A230A2F53E64}" destId="{31898F0E-4F80-4E74-9538-FBF929D61ECC}" srcOrd="0" destOrd="0" presId="urn:microsoft.com/office/officeart/2005/8/layout/process4"/>
    <dgm:cxn modelId="{DF72878D-7FCC-410B-B965-FDE82A9E5B63}" srcId="{E981666B-96EA-4D47-890A-BF7C14123F1E}" destId="{817263B1-0396-4213-A384-2C1C2F4D0538}" srcOrd="2" destOrd="0" parTransId="{62818972-D5C7-4284-9D74-88E4DE1833FD}" sibTransId="{87AF4487-85C3-4C9D-BFBE-C9D800FD7B03}"/>
    <dgm:cxn modelId="{F0D8D717-9014-49F2-BAEB-66D833A6A00A}" type="presOf" srcId="{E981666B-96EA-4D47-890A-BF7C14123F1E}" destId="{F4AA8298-90F1-4D7B-A37F-DCD9DD8E1ABD}" srcOrd="0" destOrd="0" presId="urn:microsoft.com/office/officeart/2005/8/layout/process4"/>
    <dgm:cxn modelId="{BB47F8C7-1CD4-4284-AA44-D4B775BCCFD9}" srcId="{E981666B-96EA-4D47-890A-BF7C14123F1E}" destId="{2DCAFD99-7CF1-45BC-A8F5-A230A2F53E64}" srcOrd="5" destOrd="0" parTransId="{2BC7799E-AE02-4AB6-9FFA-8E881352AA48}" sibTransId="{88380F10-415E-4AA9-AAEF-A65AD3A7CE50}"/>
    <dgm:cxn modelId="{5BB2E128-2FCB-4DFC-8538-C9D9DB405D8A}" srcId="{E981666B-96EA-4D47-890A-BF7C14123F1E}" destId="{6F4346EE-1819-4099-8666-21621BAEEAA4}" srcOrd="0" destOrd="0" parTransId="{27D3FE20-F883-4218-9702-40EDDD8628B8}" sibTransId="{ED5CF127-2AE5-4FB3-9403-2C15E0CEBCA4}"/>
    <dgm:cxn modelId="{58A62B9C-DDA7-4162-B034-FC3850902142}" srcId="{E981666B-96EA-4D47-890A-BF7C14123F1E}" destId="{6288E08C-E466-4458-8516-FDE1D559CC75}" srcOrd="3" destOrd="0" parTransId="{95D616CE-561D-4071-8BDB-7FEB2081E819}" sibTransId="{60AA51B6-B7F6-476B-877E-34708C41A5F9}"/>
    <dgm:cxn modelId="{E5B757C1-6A3B-4E95-ABB9-4C10B53526AB}" srcId="{E981666B-96EA-4D47-890A-BF7C14123F1E}" destId="{22806C1E-C1BF-49FF-AB36-5701E14090A7}" srcOrd="1" destOrd="0" parTransId="{57B9D2FE-E6EF-45DA-8B95-2E3991211A6C}" sibTransId="{26DA706D-36D5-4B5A-AB45-B5CB96C6EC89}"/>
    <dgm:cxn modelId="{A745C1D3-002F-43CF-8D7A-B41F148AD776}" type="presOf" srcId="{22806C1E-C1BF-49FF-AB36-5701E14090A7}" destId="{C71A87D8-6674-4171-BF79-523CBAEAF941}" srcOrd="0" destOrd="0" presId="urn:microsoft.com/office/officeart/2005/8/layout/process4"/>
    <dgm:cxn modelId="{82922F66-C488-4862-8502-D9D3D8F180C6}" type="presOf" srcId="{FFB04BEC-7279-466E-961F-81087D197F41}" destId="{8CFF581F-412F-49E4-900D-133AF3908804}" srcOrd="0" destOrd="0" presId="urn:microsoft.com/office/officeart/2005/8/layout/process4"/>
    <dgm:cxn modelId="{A755A5D0-3B5C-491C-884A-2B87735056E4}" type="presOf" srcId="{6F4346EE-1819-4099-8666-21621BAEEAA4}" destId="{99F08111-788E-4471-81FA-8ED47C99D7B9}" srcOrd="0" destOrd="0" presId="urn:microsoft.com/office/officeart/2005/8/layout/process4"/>
    <dgm:cxn modelId="{77E9E6FA-CAE1-4BA3-8165-958CC261BCA9}" srcId="{E981666B-96EA-4D47-890A-BF7C14123F1E}" destId="{FFB04BEC-7279-466E-961F-81087D197F41}" srcOrd="4" destOrd="0" parTransId="{249CB005-97DE-48A5-9E73-CE575DE70F16}" sibTransId="{2A3C4623-827E-4E3C-8B2F-21CE67146CE5}"/>
    <dgm:cxn modelId="{798ABA41-7C7E-4994-9CEE-D76CDA885988}" type="presParOf" srcId="{F4AA8298-90F1-4D7B-A37F-DCD9DD8E1ABD}" destId="{11815406-26BA-42FE-87AE-505BE708FC1A}" srcOrd="0" destOrd="0" presId="urn:microsoft.com/office/officeart/2005/8/layout/process4"/>
    <dgm:cxn modelId="{74BD143D-C851-4CB3-958A-C43D1D3DADB0}" type="presParOf" srcId="{11815406-26BA-42FE-87AE-505BE708FC1A}" destId="{31898F0E-4F80-4E74-9538-FBF929D61ECC}" srcOrd="0" destOrd="0" presId="urn:microsoft.com/office/officeart/2005/8/layout/process4"/>
    <dgm:cxn modelId="{B18DFEEF-7446-44CD-A309-64C0D21AEEEE}" type="presParOf" srcId="{F4AA8298-90F1-4D7B-A37F-DCD9DD8E1ABD}" destId="{D30406C0-607A-41C7-97F3-64C168B6574F}" srcOrd="1" destOrd="0" presId="urn:microsoft.com/office/officeart/2005/8/layout/process4"/>
    <dgm:cxn modelId="{E5ED40FA-F406-4BA0-A3CD-34351F033725}" type="presParOf" srcId="{F4AA8298-90F1-4D7B-A37F-DCD9DD8E1ABD}" destId="{7CF3C77E-FEAA-4430-AD3A-973484158939}" srcOrd="2" destOrd="0" presId="urn:microsoft.com/office/officeart/2005/8/layout/process4"/>
    <dgm:cxn modelId="{8CD7B492-CD5C-4488-9E21-6CD831768E74}" type="presParOf" srcId="{7CF3C77E-FEAA-4430-AD3A-973484158939}" destId="{8CFF581F-412F-49E4-900D-133AF3908804}" srcOrd="0" destOrd="0" presId="urn:microsoft.com/office/officeart/2005/8/layout/process4"/>
    <dgm:cxn modelId="{F5E42D97-1536-4F8E-BBCF-26043EB525F3}" type="presParOf" srcId="{F4AA8298-90F1-4D7B-A37F-DCD9DD8E1ABD}" destId="{01BDBE09-E9C0-49EC-850D-9C78ED3059AF}" srcOrd="3" destOrd="0" presId="urn:microsoft.com/office/officeart/2005/8/layout/process4"/>
    <dgm:cxn modelId="{E76C5F58-E881-4C20-826C-9B92037A7F02}" type="presParOf" srcId="{F4AA8298-90F1-4D7B-A37F-DCD9DD8E1ABD}" destId="{D4EB694A-35FB-4580-9E6A-A532A065864E}" srcOrd="4" destOrd="0" presId="urn:microsoft.com/office/officeart/2005/8/layout/process4"/>
    <dgm:cxn modelId="{65967045-E2CF-4E4C-9DB9-12DDFD3CC1E0}" type="presParOf" srcId="{D4EB694A-35FB-4580-9E6A-A532A065864E}" destId="{66E28674-5A51-4611-AEA9-85DBEA0018A1}" srcOrd="0" destOrd="0" presId="urn:microsoft.com/office/officeart/2005/8/layout/process4"/>
    <dgm:cxn modelId="{F3CA19F0-10B7-45CB-BBDA-6DE9FA479C64}" type="presParOf" srcId="{F4AA8298-90F1-4D7B-A37F-DCD9DD8E1ABD}" destId="{FC8FED9C-F19B-4748-BE43-3B3BD77EE59A}" srcOrd="5" destOrd="0" presId="urn:microsoft.com/office/officeart/2005/8/layout/process4"/>
    <dgm:cxn modelId="{30803D97-AA64-43C8-B928-C8D33F9B7B5D}" type="presParOf" srcId="{F4AA8298-90F1-4D7B-A37F-DCD9DD8E1ABD}" destId="{5BB94FC9-7916-41D2-9ED2-6EFCD2464658}" srcOrd="6" destOrd="0" presId="urn:microsoft.com/office/officeart/2005/8/layout/process4"/>
    <dgm:cxn modelId="{6D8204A3-4421-4AFF-AEBC-298E49F0D8FD}" type="presParOf" srcId="{5BB94FC9-7916-41D2-9ED2-6EFCD2464658}" destId="{8250E417-D75E-4A35-869F-4A5225166AA0}" srcOrd="0" destOrd="0" presId="urn:microsoft.com/office/officeart/2005/8/layout/process4"/>
    <dgm:cxn modelId="{85F6903F-8F90-476B-9755-A4C3F9B62D77}" type="presParOf" srcId="{F4AA8298-90F1-4D7B-A37F-DCD9DD8E1ABD}" destId="{2CE3625F-7199-443E-8157-A7C7B1667414}" srcOrd="7" destOrd="0" presId="urn:microsoft.com/office/officeart/2005/8/layout/process4"/>
    <dgm:cxn modelId="{917B633A-F8CF-494A-A42E-B2B3CFE9F663}" type="presParOf" srcId="{F4AA8298-90F1-4D7B-A37F-DCD9DD8E1ABD}" destId="{D131CB7A-7D5B-440D-8475-C5A5247198CA}" srcOrd="8" destOrd="0" presId="urn:microsoft.com/office/officeart/2005/8/layout/process4"/>
    <dgm:cxn modelId="{E61F6172-C93E-4BA0-9FE5-E5C35685E961}" type="presParOf" srcId="{D131CB7A-7D5B-440D-8475-C5A5247198CA}" destId="{C71A87D8-6674-4171-BF79-523CBAEAF941}" srcOrd="0" destOrd="0" presId="urn:microsoft.com/office/officeart/2005/8/layout/process4"/>
    <dgm:cxn modelId="{DDE2BB06-CEA8-485B-8F36-E038F5AA9797}" type="presParOf" srcId="{F4AA8298-90F1-4D7B-A37F-DCD9DD8E1ABD}" destId="{982D4A28-9F62-4F72-B953-2607CE326B64}" srcOrd="9" destOrd="0" presId="urn:microsoft.com/office/officeart/2005/8/layout/process4"/>
    <dgm:cxn modelId="{1AC60333-F5BC-406B-A437-CF41ADB250DC}" type="presParOf" srcId="{F4AA8298-90F1-4D7B-A37F-DCD9DD8E1ABD}" destId="{7ECA4707-3FD5-4C78-AD7E-1C8A6F2DE3DF}" srcOrd="10" destOrd="0" presId="urn:microsoft.com/office/officeart/2005/8/layout/process4"/>
    <dgm:cxn modelId="{A0D09B21-5D9A-487D-834F-81B360BC7808}" type="presParOf" srcId="{7ECA4707-3FD5-4C78-AD7E-1C8A6F2DE3DF}" destId="{99F08111-788E-4471-81FA-8ED47C99D7B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1D9380-416A-4AB9-86B3-AE1EEA5F75E6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70F4F2E-E3C1-47E9-B6E2-90D2F7B808F6}">
      <dgm:prSet phldrT="[Текст]"/>
      <dgm:spPr/>
      <dgm:t>
        <a:bodyPr/>
        <a:lstStyle/>
        <a:p>
          <a:r>
            <a:rPr lang="ru-RU" b="0" dirty="0" smtClean="0"/>
            <a:t>  Подмена проблемы </a:t>
          </a:r>
        </a:p>
        <a:p>
          <a:r>
            <a:rPr lang="ru-RU" b="0" dirty="0" smtClean="0"/>
            <a:t>авторской позицией</a:t>
          </a:r>
          <a:endParaRPr lang="ru-RU" b="0" dirty="0"/>
        </a:p>
      </dgm:t>
    </dgm:pt>
    <dgm:pt modelId="{BF0BB07F-2A04-43FA-9A8E-DC3EBC39A92C}" type="parTrans" cxnId="{86C70551-5571-4324-A7C0-02AECF00618A}">
      <dgm:prSet/>
      <dgm:spPr/>
      <dgm:t>
        <a:bodyPr/>
        <a:lstStyle/>
        <a:p>
          <a:endParaRPr lang="ru-RU"/>
        </a:p>
      </dgm:t>
    </dgm:pt>
    <dgm:pt modelId="{EC52925D-346D-436E-B942-C62B90F24D36}" type="sibTrans" cxnId="{86C70551-5571-4324-A7C0-02AECF00618A}">
      <dgm:prSet/>
      <dgm:spPr/>
      <dgm:t>
        <a:bodyPr/>
        <a:lstStyle/>
        <a:p>
          <a:endParaRPr lang="ru-RU"/>
        </a:p>
      </dgm:t>
    </dgm:pt>
    <dgm:pt modelId="{C7652E20-6765-437F-ABDE-7EBD58C5CB6D}">
      <dgm:prSet/>
      <dgm:spPr/>
      <dgm:t>
        <a:bodyPr/>
        <a:lstStyle/>
        <a:p>
          <a:pPr algn="just"/>
          <a:endParaRPr lang="ru-RU" dirty="0"/>
        </a:p>
      </dgm:t>
    </dgm:pt>
    <dgm:pt modelId="{105F6D22-8A8B-415C-A30F-2FAAEA5D5CEF}" type="parTrans" cxnId="{CF8FA0B8-3C31-4251-9EB7-AD07181EA533}">
      <dgm:prSet/>
      <dgm:spPr/>
      <dgm:t>
        <a:bodyPr/>
        <a:lstStyle/>
        <a:p>
          <a:endParaRPr lang="ru-RU"/>
        </a:p>
      </dgm:t>
    </dgm:pt>
    <dgm:pt modelId="{A6B193CE-57F0-4C55-AC56-46E6DD17D5D2}" type="sibTrans" cxnId="{CF8FA0B8-3C31-4251-9EB7-AD07181EA533}">
      <dgm:prSet/>
      <dgm:spPr/>
      <dgm:t>
        <a:bodyPr/>
        <a:lstStyle/>
        <a:p>
          <a:endParaRPr lang="ru-RU"/>
        </a:p>
      </dgm:t>
    </dgm:pt>
    <dgm:pt modelId="{FC7A5412-1ED9-45DF-A832-5ADB3939B3BD}">
      <dgm:prSet/>
      <dgm:spPr/>
      <dgm:t>
        <a:bodyPr/>
        <a:lstStyle/>
        <a:p>
          <a:pPr algn="just"/>
          <a:r>
            <a:rPr lang="ru-RU" dirty="0" smtClean="0"/>
            <a:t>«Проблема текста, заключается в том, что…» </a:t>
          </a:r>
          <a:endParaRPr lang="ru-RU" dirty="0"/>
        </a:p>
      </dgm:t>
    </dgm:pt>
    <dgm:pt modelId="{6B02CAD5-76C1-485B-B6E0-9CE88E3AC4B6}" type="parTrans" cxnId="{8E7656C0-5FD8-4587-9381-B7737499CC13}">
      <dgm:prSet/>
      <dgm:spPr/>
    </dgm:pt>
    <dgm:pt modelId="{616F6BBC-F092-4DE4-B946-46F890EE6532}" type="sibTrans" cxnId="{8E7656C0-5FD8-4587-9381-B7737499CC13}">
      <dgm:prSet/>
      <dgm:spPr/>
    </dgm:pt>
    <dgm:pt modelId="{63991632-102D-45DD-A484-5AD54BE8A5E5}">
      <dgm:prSet/>
      <dgm:spPr/>
      <dgm:t>
        <a:bodyPr/>
        <a:lstStyle/>
        <a:p>
          <a:pPr algn="just"/>
          <a:r>
            <a:rPr lang="ru-RU" dirty="0" smtClean="0"/>
            <a:t>Используйте алгоритм формулирования проблемы от позиции автора.</a:t>
          </a:r>
          <a:endParaRPr lang="ru-RU" dirty="0"/>
        </a:p>
      </dgm:t>
    </dgm:pt>
    <dgm:pt modelId="{E87DD456-811C-42E4-A939-3EE0FA089C8E}" type="parTrans" cxnId="{B52BE986-E39A-4804-95D4-E6EB181CD6BE}">
      <dgm:prSet/>
      <dgm:spPr/>
    </dgm:pt>
    <dgm:pt modelId="{1B325A1D-7B4A-464C-893E-4F392DF093DD}" type="sibTrans" cxnId="{B52BE986-E39A-4804-95D4-E6EB181CD6BE}">
      <dgm:prSet/>
      <dgm:spPr/>
    </dgm:pt>
    <dgm:pt modelId="{869DF5FB-3866-497F-AE89-7D90A9125F43}" type="pres">
      <dgm:prSet presAssocID="{E01D9380-416A-4AB9-86B3-AE1EEA5F75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6D28A-CCBF-4D87-BD3B-B56B38CD8991}" type="pres">
      <dgm:prSet presAssocID="{270F4F2E-E3C1-47E9-B6E2-90D2F7B808F6}" presName="parentLin" presStyleCnt="0"/>
      <dgm:spPr/>
    </dgm:pt>
    <dgm:pt modelId="{C0A2E3B3-0891-47EC-A064-C64AF9C728B3}" type="pres">
      <dgm:prSet presAssocID="{270F4F2E-E3C1-47E9-B6E2-90D2F7B808F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C27B734-5154-4BB1-9D72-BBACA6B3FC1B}" type="pres">
      <dgm:prSet presAssocID="{270F4F2E-E3C1-47E9-B6E2-90D2F7B808F6}" presName="parentText" presStyleLbl="node1" presStyleIdx="0" presStyleCnt="1" custScaleY="126044" custLinFactNeighborX="13965" custLinFactNeighborY="244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1AA4C-6F43-4F4B-AFEF-8D052C099ABB}" type="pres">
      <dgm:prSet presAssocID="{270F4F2E-E3C1-47E9-B6E2-90D2F7B808F6}" presName="negativeSpace" presStyleCnt="0"/>
      <dgm:spPr/>
    </dgm:pt>
    <dgm:pt modelId="{2D13B220-88E1-4104-9916-22656F390168}" type="pres">
      <dgm:prSet presAssocID="{270F4F2E-E3C1-47E9-B6E2-90D2F7B808F6}" presName="childText" presStyleLbl="conFgAcc1" presStyleIdx="0" presStyleCnt="1" custScaleY="126058" custLinFactNeighborX="-2574" custLinFactNeighborY="-18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DE743D-8E2D-47C1-8430-05DD2F1B687C}" type="presOf" srcId="{63991632-102D-45DD-A484-5AD54BE8A5E5}" destId="{2D13B220-88E1-4104-9916-22656F390168}" srcOrd="0" destOrd="2" presId="urn:microsoft.com/office/officeart/2005/8/layout/list1"/>
    <dgm:cxn modelId="{86C70551-5571-4324-A7C0-02AECF00618A}" srcId="{E01D9380-416A-4AB9-86B3-AE1EEA5F75E6}" destId="{270F4F2E-E3C1-47E9-B6E2-90D2F7B808F6}" srcOrd="0" destOrd="0" parTransId="{BF0BB07F-2A04-43FA-9A8E-DC3EBC39A92C}" sibTransId="{EC52925D-346D-436E-B942-C62B90F24D36}"/>
    <dgm:cxn modelId="{0DE1A6AB-94DC-4ED5-98A1-F18A4583A5D1}" type="presOf" srcId="{C7652E20-6765-437F-ABDE-7EBD58C5CB6D}" destId="{2D13B220-88E1-4104-9916-22656F390168}" srcOrd="0" destOrd="0" presId="urn:microsoft.com/office/officeart/2005/8/layout/list1"/>
    <dgm:cxn modelId="{8E7656C0-5FD8-4587-9381-B7737499CC13}" srcId="{270F4F2E-E3C1-47E9-B6E2-90D2F7B808F6}" destId="{FC7A5412-1ED9-45DF-A832-5ADB3939B3BD}" srcOrd="1" destOrd="0" parTransId="{6B02CAD5-76C1-485B-B6E0-9CE88E3AC4B6}" sibTransId="{616F6BBC-F092-4DE4-B946-46F890EE6532}"/>
    <dgm:cxn modelId="{B52BE986-E39A-4804-95D4-E6EB181CD6BE}" srcId="{270F4F2E-E3C1-47E9-B6E2-90D2F7B808F6}" destId="{63991632-102D-45DD-A484-5AD54BE8A5E5}" srcOrd="2" destOrd="0" parTransId="{E87DD456-811C-42E4-A939-3EE0FA089C8E}" sibTransId="{1B325A1D-7B4A-464C-893E-4F392DF093DD}"/>
    <dgm:cxn modelId="{2029735C-2CEE-4EA3-B050-2193A85EA497}" type="presOf" srcId="{270F4F2E-E3C1-47E9-B6E2-90D2F7B808F6}" destId="{C0A2E3B3-0891-47EC-A064-C64AF9C728B3}" srcOrd="0" destOrd="0" presId="urn:microsoft.com/office/officeart/2005/8/layout/list1"/>
    <dgm:cxn modelId="{A2DD99FD-D45B-41E6-AA7B-882FB5582FBE}" type="presOf" srcId="{270F4F2E-E3C1-47E9-B6E2-90D2F7B808F6}" destId="{FC27B734-5154-4BB1-9D72-BBACA6B3FC1B}" srcOrd="1" destOrd="0" presId="urn:microsoft.com/office/officeart/2005/8/layout/list1"/>
    <dgm:cxn modelId="{3B389AEF-904F-4BF6-A52E-A6FA764B73CD}" type="presOf" srcId="{FC7A5412-1ED9-45DF-A832-5ADB3939B3BD}" destId="{2D13B220-88E1-4104-9916-22656F390168}" srcOrd="0" destOrd="1" presId="urn:microsoft.com/office/officeart/2005/8/layout/list1"/>
    <dgm:cxn modelId="{CF8FA0B8-3C31-4251-9EB7-AD07181EA533}" srcId="{270F4F2E-E3C1-47E9-B6E2-90D2F7B808F6}" destId="{C7652E20-6765-437F-ABDE-7EBD58C5CB6D}" srcOrd="0" destOrd="0" parTransId="{105F6D22-8A8B-415C-A30F-2FAAEA5D5CEF}" sibTransId="{A6B193CE-57F0-4C55-AC56-46E6DD17D5D2}"/>
    <dgm:cxn modelId="{CDD88B24-0864-4F0A-91E4-DC40C19FDD16}" type="presOf" srcId="{E01D9380-416A-4AB9-86B3-AE1EEA5F75E6}" destId="{869DF5FB-3866-497F-AE89-7D90A9125F43}" srcOrd="0" destOrd="0" presId="urn:microsoft.com/office/officeart/2005/8/layout/list1"/>
    <dgm:cxn modelId="{0ABAA142-3046-45DB-A12E-D58BAF8D8220}" type="presParOf" srcId="{869DF5FB-3866-497F-AE89-7D90A9125F43}" destId="{9146D28A-CCBF-4D87-BD3B-B56B38CD8991}" srcOrd="0" destOrd="0" presId="urn:microsoft.com/office/officeart/2005/8/layout/list1"/>
    <dgm:cxn modelId="{924B6624-2EB7-4D02-B258-13901800C49F}" type="presParOf" srcId="{9146D28A-CCBF-4D87-BD3B-B56B38CD8991}" destId="{C0A2E3B3-0891-47EC-A064-C64AF9C728B3}" srcOrd="0" destOrd="0" presId="urn:microsoft.com/office/officeart/2005/8/layout/list1"/>
    <dgm:cxn modelId="{7E7F45C0-9EC8-4FE9-8945-DFE86EEAB184}" type="presParOf" srcId="{9146D28A-CCBF-4D87-BD3B-B56B38CD8991}" destId="{FC27B734-5154-4BB1-9D72-BBACA6B3FC1B}" srcOrd="1" destOrd="0" presId="urn:microsoft.com/office/officeart/2005/8/layout/list1"/>
    <dgm:cxn modelId="{2A4C182C-D513-4345-9468-C43C8FA68638}" type="presParOf" srcId="{869DF5FB-3866-497F-AE89-7D90A9125F43}" destId="{7AE1AA4C-6F43-4F4B-AFEF-8D052C099ABB}" srcOrd="1" destOrd="0" presId="urn:microsoft.com/office/officeart/2005/8/layout/list1"/>
    <dgm:cxn modelId="{4BFCBDB4-6B0F-4979-8D2D-87F8A7F1D611}" type="presParOf" srcId="{869DF5FB-3866-497F-AE89-7D90A9125F43}" destId="{2D13B220-88E1-4104-9916-22656F39016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0900B7-17E5-4F86-97A3-12CC4DEF2B9F}" type="doc">
      <dgm:prSet loTypeId="urn:microsoft.com/office/officeart/2005/8/layout/hierarchy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7CC63C0-1981-43DA-A341-4D38F721BFBA}">
      <dgm:prSet phldrT="[Текст]" custT="1"/>
      <dgm:spPr/>
      <dgm:t>
        <a:bodyPr/>
        <a:lstStyle/>
        <a:p>
          <a:r>
            <a:rPr lang="ru-RU" sz="2000" b="1" dirty="0"/>
            <a:t>Комментарий</a:t>
          </a:r>
        </a:p>
      </dgm:t>
    </dgm:pt>
    <dgm:pt modelId="{21F4B2E9-8D49-4667-AF14-DE74DADF64F1}" type="parTrans" cxnId="{EB1B55E4-54A7-4C8A-B378-C334FD9059A9}">
      <dgm:prSet/>
      <dgm:spPr/>
      <dgm:t>
        <a:bodyPr/>
        <a:lstStyle/>
        <a:p>
          <a:endParaRPr lang="ru-RU"/>
        </a:p>
      </dgm:t>
    </dgm:pt>
    <dgm:pt modelId="{5E44B615-8BC1-41ED-A51E-4C22638A3957}" type="sibTrans" cxnId="{EB1B55E4-54A7-4C8A-B378-C334FD9059A9}">
      <dgm:prSet/>
      <dgm:spPr/>
      <dgm:t>
        <a:bodyPr/>
        <a:lstStyle/>
        <a:p>
          <a:endParaRPr lang="ru-RU"/>
        </a:p>
      </dgm:t>
    </dgm:pt>
    <dgm:pt modelId="{A345C1AC-386C-4833-B3E7-A6D17C3315A2}">
      <dgm:prSet phldrT="[Текст]" custT="1"/>
      <dgm:spPr/>
      <dgm:t>
        <a:bodyPr/>
        <a:lstStyle/>
        <a:p>
          <a:r>
            <a:rPr lang="ru-RU" sz="2000" b="1" dirty="0"/>
            <a:t>Текстуальный</a:t>
          </a:r>
        </a:p>
      </dgm:t>
    </dgm:pt>
    <dgm:pt modelId="{3CFAB9E1-0EA6-46B8-BEEE-8A0001833236}" type="parTrans" cxnId="{8E2032CA-1579-4185-8FBE-2B432250F15B}">
      <dgm:prSet/>
      <dgm:spPr/>
      <dgm:t>
        <a:bodyPr/>
        <a:lstStyle/>
        <a:p>
          <a:endParaRPr lang="ru-RU"/>
        </a:p>
      </dgm:t>
    </dgm:pt>
    <dgm:pt modelId="{20326C53-659D-44E7-AFEA-F035A774B162}" type="sibTrans" cxnId="{8E2032CA-1579-4185-8FBE-2B432250F15B}">
      <dgm:prSet/>
      <dgm:spPr/>
      <dgm:t>
        <a:bodyPr/>
        <a:lstStyle/>
        <a:p>
          <a:endParaRPr lang="ru-RU"/>
        </a:p>
      </dgm:t>
    </dgm:pt>
    <dgm:pt modelId="{D9C31DC5-2C36-40E1-A2CC-5DE7A0C09C50}">
      <dgm:prSet phldrT="[Текст]" custT="1"/>
      <dgm:spPr/>
      <dgm:t>
        <a:bodyPr/>
        <a:lstStyle/>
        <a:p>
          <a:r>
            <a:rPr lang="ru-RU" sz="1700" dirty="0"/>
            <a:t> </a:t>
          </a:r>
          <a:r>
            <a:rPr lang="ru-RU" sz="1600" dirty="0"/>
            <a:t>"от  текста  </a:t>
          </a:r>
          <a:r>
            <a:rPr lang="ru-RU" sz="1600" dirty="0" smtClean="0"/>
            <a:t>к  проблеме"</a:t>
          </a:r>
          <a:endParaRPr lang="ru-RU" sz="1600" dirty="0"/>
        </a:p>
      </dgm:t>
    </dgm:pt>
    <dgm:pt modelId="{199C109C-D2A3-4760-AE95-A56BABA7647A}" type="parTrans" cxnId="{70154684-B7AE-43BE-8E8D-5F1CFB3E5C67}">
      <dgm:prSet/>
      <dgm:spPr/>
      <dgm:t>
        <a:bodyPr/>
        <a:lstStyle/>
        <a:p>
          <a:endParaRPr lang="ru-RU"/>
        </a:p>
      </dgm:t>
    </dgm:pt>
    <dgm:pt modelId="{9C759AF4-8AD0-491D-8CA0-841CBF1EB06E}" type="sibTrans" cxnId="{70154684-B7AE-43BE-8E8D-5F1CFB3E5C67}">
      <dgm:prSet/>
      <dgm:spPr/>
      <dgm:t>
        <a:bodyPr/>
        <a:lstStyle/>
        <a:p>
          <a:endParaRPr lang="ru-RU"/>
        </a:p>
      </dgm:t>
    </dgm:pt>
    <dgm:pt modelId="{8959BF5B-18E3-4B7C-B69C-85ABFDFF847C}">
      <dgm:prSet phldrT="[Текст]" custT="1"/>
      <dgm:spPr/>
      <dgm:t>
        <a:bodyPr/>
        <a:lstStyle/>
        <a:p>
          <a:r>
            <a:rPr lang="ru-RU" sz="2000" b="1" dirty="0" smtClean="0"/>
            <a:t>Концептуальный</a:t>
          </a:r>
          <a:endParaRPr lang="ru-RU" sz="2000" b="1" dirty="0"/>
        </a:p>
      </dgm:t>
    </dgm:pt>
    <dgm:pt modelId="{C3BC0927-1C49-407F-A3E7-3E6DAA32CFFA}" type="parTrans" cxnId="{E4EA84EB-7786-4C60-8ECE-F04FB04A6D52}">
      <dgm:prSet/>
      <dgm:spPr/>
      <dgm:t>
        <a:bodyPr/>
        <a:lstStyle/>
        <a:p>
          <a:endParaRPr lang="ru-RU"/>
        </a:p>
      </dgm:t>
    </dgm:pt>
    <dgm:pt modelId="{CF6F881F-5C07-4044-AFB2-454952BB0313}" type="sibTrans" cxnId="{E4EA84EB-7786-4C60-8ECE-F04FB04A6D52}">
      <dgm:prSet/>
      <dgm:spPr/>
      <dgm:t>
        <a:bodyPr/>
        <a:lstStyle/>
        <a:p>
          <a:endParaRPr lang="ru-RU"/>
        </a:p>
      </dgm:t>
    </dgm:pt>
    <dgm:pt modelId="{C17DFAC0-9FBB-4ABC-A115-4F6326BA0A19}">
      <dgm:prSet phldrT="[Текст]" custT="1"/>
      <dgm:spPr/>
      <dgm:t>
        <a:bodyPr/>
        <a:lstStyle/>
        <a:p>
          <a:r>
            <a:rPr lang="ru-RU" sz="1400" dirty="0"/>
            <a:t> </a:t>
          </a:r>
          <a:r>
            <a:rPr lang="ru-RU" sz="1600" dirty="0"/>
            <a:t>"от </a:t>
          </a:r>
          <a:r>
            <a:rPr lang="ru-RU" sz="1600" dirty="0" smtClean="0"/>
            <a:t>проблемы   к </a:t>
          </a:r>
          <a:r>
            <a:rPr lang="ru-RU" sz="1600" dirty="0"/>
            <a:t>тексту"</a:t>
          </a:r>
        </a:p>
      </dgm:t>
    </dgm:pt>
    <dgm:pt modelId="{F943FE9E-29D8-43FD-8102-621F9D140AC3}" type="parTrans" cxnId="{3A978FE7-0797-42DC-B88A-D92D67CA9165}">
      <dgm:prSet/>
      <dgm:spPr/>
      <dgm:t>
        <a:bodyPr/>
        <a:lstStyle/>
        <a:p>
          <a:endParaRPr lang="ru-RU"/>
        </a:p>
      </dgm:t>
    </dgm:pt>
    <dgm:pt modelId="{74D9017C-F5ED-430A-BE81-A9D7E8C08ED7}" type="sibTrans" cxnId="{3A978FE7-0797-42DC-B88A-D92D67CA9165}">
      <dgm:prSet/>
      <dgm:spPr/>
      <dgm:t>
        <a:bodyPr/>
        <a:lstStyle/>
        <a:p>
          <a:endParaRPr lang="ru-RU"/>
        </a:p>
      </dgm:t>
    </dgm:pt>
    <dgm:pt modelId="{DEE505D1-8ADD-416F-8F85-920211E12388}" type="pres">
      <dgm:prSet presAssocID="{C80900B7-17E5-4F86-97A3-12CC4DEF2B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C7CE8A-CCC6-43A4-892B-EC88FFEDFCE8}" type="pres">
      <dgm:prSet presAssocID="{07CC63C0-1981-43DA-A341-4D38F721BFBA}" presName="hierRoot1" presStyleCnt="0"/>
      <dgm:spPr/>
      <dgm:t>
        <a:bodyPr/>
        <a:lstStyle/>
        <a:p>
          <a:endParaRPr lang="ru-RU"/>
        </a:p>
      </dgm:t>
    </dgm:pt>
    <dgm:pt modelId="{CCB89350-49F1-4D96-8D00-0499C0BAE993}" type="pres">
      <dgm:prSet presAssocID="{07CC63C0-1981-43DA-A341-4D38F721BFBA}" presName="composite" presStyleCnt="0"/>
      <dgm:spPr/>
      <dgm:t>
        <a:bodyPr/>
        <a:lstStyle/>
        <a:p>
          <a:endParaRPr lang="ru-RU"/>
        </a:p>
      </dgm:t>
    </dgm:pt>
    <dgm:pt modelId="{42D5E2E9-9AC5-4685-AC9D-A104CF66452C}" type="pres">
      <dgm:prSet presAssocID="{07CC63C0-1981-43DA-A341-4D38F721BFBA}" presName="background" presStyleLbl="node0" presStyleIdx="0" presStyleCnt="1"/>
      <dgm:spPr/>
      <dgm:t>
        <a:bodyPr/>
        <a:lstStyle/>
        <a:p>
          <a:endParaRPr lang="ru-RU"/>
        </a:p>
      </dgm:t>
    </dgm:pt>
    <dgm:pt modelId="{24E022B5-04BA-4E01-B928-19B052ADC035}" type="pres">
      <dgm:prSet presAssocID="{07CC63C0-1981-43DA-A341-4D38F721BFBA}" presName="text" presStyleLbl="fgAcc0" presStyleIdx="0" presStyleCnt="1" custScaleX="109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B88E59-292D-4242-A855-88378009BFBD}" type="pres">
      <dgm:prSet presAssocID="{07CC63C0-1981-43DA-A341-4D38F721BFBA}" presName="hierChild2" presStyleCnt="0"/>
      <dgm:spPr/>
      <dgm:t>
        <a:bodyPr/>
        <a:lstStyle/>
        <a:p>
          <a:endParaRPr lang="ru-RU"/>
        </a:p>
      </dgm:t>
    </dgm:pt>
    <dgm:pt modelId="{FE7E356F-70EF-4D66-B01B-EDE3074DAC1E}" type="pres">
      <dgm:prSet presAssocID="{3CFAB9E1-0EA6-46B8-BEEE-8A000183323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11FCF53-0548-442E-9C9B-DE92FED0B21F}" type="pres">
      <dgm:prSet presAssocID="{A345C1AC-386C-4833-B3E7-A6D17C3315A2}" presName="hierRoot2" presStyleCnt="0"/>
      <dgm:spPr/>
      <dgm:t>
        <a:bodyPr/>
        <a:lstStyle/>
        <a:p>
          <a:endParaRPr lang="ru-RU"/>
        </a:p>
      </dgm:t>
    </dgm:pt>
    <dgm:pt modelId="{134082AE-7187-4117-9303-A258E123A663}" type="pres">
      <dgm:prSet presAssocID="{A345C1AC-386C-4833-B3E7-A6D17C3315A2}" presName="composite2" presStyleCnt="0"/>
      <dgm:spPr/>
      <dgm:t>
        <a:bodyPr/>
        <a:lstStyle/>
        <a:p>
          <a:endParaRPr lang="ru-RU"/>
        </a:p>
      </dgm:t>
    </dgm:pt>
    <dgm:pt modelId="{3152F763-9362-4EE3-A8D3-446ED018E84C}" type="pres">
      <dgm:prSet presAssocID="{A345C1AC-386C-4833-B3E7-A6D17C3315A2}" presName="background2" presStyleLbl="node2" presStyleIdx="0" presStyleCnt="2"/>
      <dgm:spPr/>
      <dgm:t>
        <a:bodyPr/>
        <a:lstStyle/>
        <a:p>
          <a:endParaRPr lang="ru-RU"/>
        </a:p>
      </dgm:t>
    </dgm:pt>
    <dgm:pt modelId="{68BA212B-851E-48CA-B89A-C18154E4CBD5}" type="pres">
      <dgm:prSet presAssocID="{A345C1AC-386C-4833-B3E7-A6D17C3315A2}" presName="text2" presStyleLbl="fgAcc2" presStyleIdx="0" presStyleCnt="2" custScaleX="1975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12859-0099-44C5-863D-5AFC796CC90B}" type="pres">
      <dgm:prSet presAssocID="{A345C1AC-386C-4833-B3E7-A6D17C3315A2}" presName="hierChild3" presStyleCnt="0"/>
      <dgm:spPr/>
      <dgm:t>
        <a:bodyPr/>
        <a:lstStyle/>
        <a:p>
          <a:endParaRPr lang="ru-RU"/>
        </a:p>
      </dgm:t>
    </dgm:pt>
    <dgm:pt modelId="{D2632E4A-CB40-48BB-804C-88A4463BB04D}" type="pres">
      <dgm:prSet presAssocID="{199C109C-D2A3-4760-AE95-A56BABA7647A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3731134-8BBD-4C7A-ADB3-BB8C86E39F35}" type="pres">
      <dgm:prSet presAssocID="{D9C31DC5-2C36-40E1-A2CC-5DE7A0C09C50}" presName="hierRoot3" presStyleCnt="0"/>
      <dgm:spPr/>
      <dgm:t>
        <a:bodyPr/>
        <a:lstStyle/>
        <a:p>
          <a:endParaRPr lang="ru-RU"/>
        </a:p>
      </dgm:t>
    </dgm:pt>
    <dgm:pt modelId="{C3004FAA-9F46-47AA-935A-C71C5DB43205}" type="pres">
      <dgm:prSet presAssocID="{D9C31DC5-2C36-40E1-A2CC-5DE7A0C09C50}" presName="composite3" presStyleCnt="0"/>
      <dgm:spPr/>
      <dgm:t>
        <a:bodyPr/>
        <a:lstStyle/>
        <a:p>
          <a:endParaRPr lang="ru-RU"/>
        </a:p>
      </dgm:t>
    </dgm:pt>
    <dgm:pt modelId="{1521DF79-36A9-4F5A-9056-616F83E8E168}" type="pres">
      <dgm:prSet presAssocID="{D9C31DC5-2C36-40E1-A2CC-5DE7A0C09C50}" presName="background3" presStyleLbl="node3" presStyleIdx="0" presStyleCnt="2"/>
      <dgm:spPr/>
      <dgm:t>
        <a:bodyPr/>
        <a:lstStyle/>
        <a:p>
          <a:endParaRPr lang="ru-RU"/>
        </a:p>
      </dgm:t>
    </dgm:pt>
    <dgm:pt modelId="{16B1E868-4C8D-4E44-84C2-BD7C7AAE4A2A}" type="pres">
      <dgm:prSet presAssocID="{D9C31DC5-2C36-40E1-A2CC-5DE7A0C09C50}" presName="text3" presStyleLbl="fgAcc3" presStyleIdx="0" presStyleCnt="2" custScaleX="1904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C736BD-1689-4EA9-B9A5-A704BE60AEFB}" type="pres">
      <dgm:prSet presAssocID="{D9C31DC5-2C36-40E1-A2CC-5DE7A0C09C50}" presName="hierChild4" presStyleCnt="0"/>
      <dgm:spPr/>
      <dgm:t>
        <a:bodyPr/>
        <a:lstStyle/>
        <a:p>
          <a:endParaRPr lang="ru-RU"/>
        </a:p>
      </dgm:t>
    </dgm:pt>
    <dgm:pt modelId="{6E8E4B61-6253-4EC8-84F0-CBC1968C91CB}" type="pres">
      <dgm:prSet presAssocID="{C3BC0927-1C49-407F-A3E7-3E6DAA32CFF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0FE4E3C-E617-4E45-A3A6-0C88A0E2DBB1}" type="pres">
      <dgm:prSet presAssocID="{8959BF5B-18E3-4B7C-B69C-85ABFDFF847C}" presName="hierRoot2" presStyleCnt="0"/>
      <dgm:spPr/>
      <dgm:t>
        <a:bodyPr/>
        <a:lstStyle/>
        <a:p>
          <a:endParaRPr lang="ru-RU"/>
        </a:p>
      </dgm:t>
    </dgm:pt>
    <dgm:pt modelId="{1DC8866A-03A6-464D-8ADB-587413B10DBF}" type="pres">
      <dgm:prSet presAssocID="{8959BF5B-18E3-4B7C-B69C-85ABFDFF847C}" presName="composite2" presStyleCnt="0"/>
      <dgm:spPr/>
      <dgm:t>
        <a:bodyPr/>
        <a:lstStyle/>
        <a:p>
          <a:endParaRPr lang="ru-RU"/>
        </a:p>
      </dgm:t>
    </dgm:pt>
    <dgm:pt modelId="{8E436BDC-4D50-4ABB-A463-BDD05FFB41AD}" type="pres">
      <dgm:prSet presAssocID="{8959BF5B-18E3-4B7C-B69C-85ABFDFF847C}" presName="background2" presStyleLbl="node2" presStyleIdx="1" presStyleCnt="2"/>
      <dgm:spPr/>
      <dgm:t>
        <a:bodyPr/>
        <a:lstStyle/>
        <a:p>
          <a:endParaRPr lang="ru-RU"/>
        </a:p>
      </dgm:t>
    </dgm:pt>
    <dgm:pt modelId="{692A79A4-3CC1-4467-8EBC-D84169564DA6}" type="pres">
      <dgm:prSet presAssocID="{8959BF5B-18E3-4B7C-B69C-85ABFDFF847C}" presName="text2" presStyleLbl="fgAcc2" presStyleIdx="1" presStyleCnt="2" custScaleX="213580" custLinFactNeighborX="33951" custLinFactNeighborY="-1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777C8C-8594-4E5F-8AFE-4195178BCB02}" type="pres">
      <dgm:prSet presAssocID="{8959BF5B-18E3-4B7C-B69C-85ABFDFF847C}" presName="hierChild3" presStyleCnt="0"/>
      <dgm:spPr/>
      <dgm:t>
        <a:bodyPr/>
        <a:lstStyle/>
        <a:p>
          <a:endParaRPr lang="ru-RU"/>
        </a:p>
      </dgm:t>
    </dgm:pt>
    <dgm:pt modelId="{905882F2-7F0C-4974-942E-020DD9BDD604}" type="pres">
      <dgm:prSet presAssocID="{F943FE9E-29D8-43FD-8102-621F9D140AC3}" presName="Name17" presStyleLbl="parChTrans1D3" presStyleIdx="1" presStyleCnt="2"/>
      <dgm:spPr/>
      <dgm:t>
        <a:bodyPr/>
        <a:lstStyle/>
        <a:p>
          <a:endParaRPr lang="ru-RU"/>
        </a:p>
      </dgm:t>
    </dgm:pt>
    <dgm:pt modelId="{DF3B9939-2C52-41A9-B4F4-F77566A77DE6}" type="pres">
      <dgm:prSet presAssocID="{C17DFAC0-9FBB-4ABC-A115-4F6326BA0A19}" presName="hierRoot3" presStyleCnt="0"/>
      <dgm:spPr/>
      <dgm:t>
        <a:bodyPr/>
        <a:lstStyle/>
        <a:p>
          <a:endParaRPr lang="ru-RU"/>
        </a:p>
      </dgm:t>
    </dgm:pt>
    <dgm:pt modelId="{6607D166-D2AF-4A42-8E17-CCFA97D6478F}" type="pres">
      <dgm:prSet presAssocID="{C17DFAC0-9FBB-4ABC-A115-4F6326BA0A19}" presName="composite3" presStyleCnt="0"/>
      <dgm:spPr/>
      <dgm:t>
        <a:bodyPr/>
        <a:lstStyle/>
        <a:p>
          <a:endParaRPr lang="ru-RU"/>
        </a:p>
      </dgm:t>
    </dgm:pt>
    <dgm:pt modelId="{78513C4D-632E-48E4-BE91-E6B9DBEC431F}" type="pres">
      <dgm:prSet presAssocID="{C17DFAC0-9FBB-4ABC-A115-4F6326BA0A19}" presName="background3" presStyleLbl="node3" presStyleIdx="1" presStyleCnt="2"/>
      <dgm:spPr/>
      <dgm:t>
        <a:bodyPr/>
        <a:lstStyle/>
        <a:p>
          <a:endParaRPr lang="ru-RU"/>
        </a:p>
      </dgm:t>
    </dgm:pt>
    <dgm:pt modelId="{29EDA0C8-3F7D-4106-8601-00BEC1EB305D}" type="pres">
      <dgm:prSet presAssocID="{C17DFAC0-9FBB-4ABC-A115-4F6326BA0A19}" presName="text3" presStyleLbl="fgAcc3" presStyleIdx="1" presStyleCnt="2" custScaleX="198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3BE3B5-F1E7-4046-BFB6-21E3F12E1D45}" type="pres">
      <dgm:prSet presAssocID="{C17DFAC0-9FBB-4ABC-A115-4F6326BA0A19}" presName="hierChild4" presStyleCnt="0"/>
      <dgm:spPr/>
      <dgm:t>
        <a:bodyPr/>
        <a:lstStyle/>
        <a:p>
          <a:endParaRPr lang="ru-RU"/>
        </a:p>
      </dgm:t>
    </dgm:pt>
  </dgm:ptLst>
  <dgm:cxnLst>
    <dgm:cxn modelId="{25034EAE-03C7-4A07-BAF3-278866A40AE5}" type="presOf" srcId="{8959BF5B-18E3-4B7C-B69C-85ABFDFF847C}" destId="{692A79A4-3CC1-4467-8EBC-D84169564DA6}" srcOrd="0" destOrd="0" presId="urn:microsoft.com/office/officeart/2005/8/layout/hierarchy1"/>
    <dgm:cxn modelId="{464292FE-8FAF-4454-A60F-F8307B33124C}" type="presOf" srcId="{A345C1AC-386C-4833-B3E7-A6D17C3315A2}" destId="{68BA212B-851E-48CA-B89A-C18154E4CBD5}" srcOrd="0" destOrd="0" presId="urn:microsoft.com/office/officeart/2005/8/layout/hierarchy1"/>
    <dgm:cxn modelId="{70154684-B7AE-43BE-8E8D-5F1CFB3E5C67}" srcId="{A345C1AC-386C-4833-B3E7-A6D17C3315A2}" destId="{D9C31DC5-2C36-40E1-A2CC-5DE7A0C09C50}" srcOrd="0" destOrd="0" parTransId="{199C109C-D2A3-4760-AE95-A56BABA7647A}" sibTransId="{9C759AF4-8AD0-491D-8CA0-841CBF1EB06E}"/>
    <dgm:cxn modelId="{3A978FE7-0797-42DC-B88A-D92D67CA9165}" srcId="{8959BF5B-18E3-4B7C-B69C-85ABFDFF847C}" destId="{C17DFAC0-9FBB-4ABC-A115-4F6326BA0A19}" srcOrd="0" destOrd="0" parTransId="{F943FE9E-29D8-43FD-8102-621F9D140AC3}" sibTransId="{74D9017C-F5ED-430A-BE81-A9D7E8C08ED7}"/>
    <dgm:cxn modelId="{8E2032CA-1579-4185-8FBE-2B432250F15B}" srcId="{07CC63C0-1981-43DA-A341-4D38F721BFBA}" destId="{A345C1AC-386C-4833-B3E7-A6D17C3315A2}" srcOrd="0" destOrd="0" parTransId="{3CFAB9E1-0EA6-46B8-BEEE-8A0001833236}" sibTransId="{20326C53-659D-44E7-AFEA-F035A774B162}"/>
    <dgm:cxn modelId="{5BBE31EA-B39F-4E57-8BD4-C16FF9C6962F}" type="presOf" srcId="{C17DFAC0-9FBB-4ABC-A115-4F6326BA0A19}" destId="{29EDA0C8-3F7D-4106-8601-00BEC1EB305D}" srcOrd="0" destOrd="0" presId="urn:microsoft.com/office/officeart/2005/8/layout/hierarchy1"/>
    <dgm:cxn modelId="{5145645F-6E83-4A46-93EE-6DF406C3362C}" type="presOf" srcId="{C80900B7-17E5-4F86-97A3-12CC4DEF2B9F}" destId="{DEE505D1-8ADD-416F-8F85-920211E12388}" srcOrd="0" destOrd="0" presId="urn:microsoft.com/office/officeart/2005/8/layout/hierarchy1"/>
    <dgm:cxn modelId="{E4EA84EB-7786-4C60-8ECE-F04FB04A6D52}" srcId="{07CC63C0-1981-43DA-A341-4D38F721BFBA}" destId="{8959BF5B-18E3-4B7C-B69C-85ABFDFF847C}" srcOrd="1" destOrd="0" parTransId="{C3BC0927-1C49-407F-A3E7-3E6DAA32CFFA}" sibTransId="{CF6F881F-5C07-4044-AFB2-454952BB0313}"/>
    <dgm:cxn modelId="{5DB4A506-9ECA-45A2-A54A-9C284663161D}" type="presOf" srcId="{D9C31DC5-2C36-40E1-A2CC-5DE7A0C09C50}" destId="{16B1E868-4C8D-4E44-84C2-BD7C7AAE4A2A}" srcOrd="0" destOrd="0" presId="urn:microsoft.com/office/officeart/2005/8/layout/hierarchy1"/>
    <dgm:cxn modelId="{856BEA9B-E8CE-487C-8909-4D5D0E2567CF}" type="presOf" srcId="{07CC63C0-1981-43DA-A341-4D38F721BFBA}" destId="{24E022B5-04BA-4E01-B928-19B052ADC035}" srcOrd="0" destOrd="0" presId="urn:microsoft.com/office/officeart/2005/8/layout/hierarchy1"/>
    <dgm:cxn modelId="{3CCC8B4D-3DB6-47C4-99B5-7CD6B6AC6C5E}" type="presOf" srcId="{C3BC0927-1C49-407F-A3E7-3E6DAA32CFFA}" destId="{6E8E4B61-6253-4EC8-84F0-CBC1968C91CB}" srcOrd="0" destOrd="0" presId="urn:microsoft.com/office/officeart/2005/8/layout/hierarchy1"/>
    <dgm:cxn modelId="{E746BDF0-EFDB-4D25-930A-4BCD9970FCA6}" type="presOf" srcId="{199C109C-D2A3-4760-AE95-A56BABA7647A}" destId="{D2632E4A-CB40-48BB-804C-88A4463BB04D}" srcOrd="0" destOrd="0" presId="urn:microsoft.com/office/officeart/2005/8/layout/hierarchy1"/>
    <dgm:cxn modelId="{EB1B55E4-54A7-4C8A-B378-C334FD9059A9}" srcId="{C80900B7-17E5-4F86-97A3-12CC4DEF2B9F}" destId="{07CC63C0-1981-43DA-A341-4D38F721BFBA}" srcOrd="0" destOrd="0" parTransId="{21F4B2E9-8D49-4667-AF14-DE74DADF64F1}" sibTransId="{5E44B615-8BC1-41ED-A51E-4C22638A3957}"/>
    <dgm:cxn modelId="{07A1E1E8-D9A8-44A4-ABC8-CA816583D4E5}" type="presOf" srcId="{3CFAB9E1-0EA6-46B8-BEEE-8A0001833236}" destId="{FE7E356F-70EF-4D66-B01B-EDE3074DAC1E}" srcOrd="0" destOrd="0" presId="urn:microsoft.com/office/officeart/2005/8/layout/hierarchy1"/>
    <dgm:cxn modelId="{6F5234F4-A797-4003-B8F3-F414E78CFFC0}" type="presOf" srcId="{F943FE9E-29D8-43FD-8102-621F9D140AC3}" destId="{905882F2-7F0C-4974-942E-020DD9BDD604}" srcOrd="0" destOrd="0" presId="urn:microsoft.com/office/officeart/2005/8/layout/hierarchy1"/>
    <dgm:cxn modelId="{AFF01278-9F04-4D0D-9A0A-82EB36210DA1}" type="presParOf" srcId="{DEE505D1-8ADD-416F-8F85-920211E12388}" destId="{94C7CE8A-CCC6-43A4-892B-EC88FFEDFCE8}" srcOrd="0" destOrd="0" presId="urn:microsoft.com/office/officeart/2005/8/layout/hierarchy1"/>
    <dgm:cxn modelId="{C48A9B3F-8232-4F28-8B2E-D738F380A1F8}" type="presParOf" srcId="{94C7CE8A-CCC6-43A4-892B-EC88FFEDFCE8}" destId="{CCB89350-49F1-4D96-8D00-0499C0BAE993}" srcOrd="0" destOrd="0" presId="urn:microsoft.com/office/officeart/2005/8/layout/hierarchy1"/>
    <dgm:cxn modelId="{E8BC6FA2-F7C1-443B-A5AB-EFE7A9B03D9E}" type="presParOf" srcId="{CCB89350-49F1-4D96-8D00-0499C0BAE993}" destId="{42D5E2E9-9AC5-4685-AC9D-A104CF66452C}" srcOrd="0" destOrd="0" presId="urn:microsoft.com/office/officeart/2005/8/layout/hierarchy1"/>
    <dgm:cxn modelId="{01C1C68F-B65B-4725-A15D-330859D89AB3}" type="presParOf" srcId="{CCB89350-49F1-4D96-8D00-0499C0BAE993}" destId="{24E022B5-04BA-4E01-B928-19B052ADC035}" srcOrd="1" destOrd="0" presId="urn:microsoft.com/office/officeart/2005/8/layout/hierarchy1"/>
    <dgm:cxn modelId="{B33ED477-0C76-4E7B-AB61-AC847E36EB4F}" type="presParOf" srcId="{94C7CE8A-CCC6-43A4-892B-EC88FFEDFCE8}" destId="{FAB88E59-292D-4242-A855-88378009BFBD}" srcOrd="1" destOrd="0" presId="urn:microsoft.com/office/officeart/2005/8/layout/hierarchy1"/>
    <dgm:cxn modelId="{89EA3AB5-36DA-47D9-A8A6-000FE50F3B81}" type="presParOf" srcId="{FAB88E59-292D-4242-A855-88378009BFBD}" destId="{FE7E356F-70EF-4D66-B01B-EDE3074DAC1E}" srcOrd="0" destOrd="0" presId="urn:microsoft.com/office/officeart/2005/8/layout/hierarchy1"/>
    <dgm:cxn modelId="{4E3ED2FB-6738-487C-9AD3-383D2A2060D5}" type="presParOf" srcId="{FAB88E59-292D-4242-A855-88378009BFBD}" destId="{E11FCF53-0548-442E-9C9B-DE92FED0B21F}" srcOrd="1" destOrd="0" presId="urn:microsoft.com/office/officeart/2005/8/layout/hierarchy1"/>
    <dgm:cxn modelId="{AD5D6ECA-0AE0-430B-9E15-27AE43CF4DC4}" type="presParOf" srcId="{E11FCF53-0548-442E-9C9B-DE92FED0B21F}" destId="{134082AE-7187-4117-9303-A258E123A663}" srcOrd="0" destOrd="0" presId="urn:microsoft.com/office/officeart/2005/8/layout/hierarchy1"/>
    <dgm:cxn modelId="{F674A846-564E-4C6A-B151-3B42D1DDE4EA}" type="presParOf" srcId="{134082AE-7187-4117-9303-A258E123A663}" destId="{3152F763-9362-4EE3-A8D3-446ED018E84C}" srcOrd="0" destOrd="0" presId="urn:microsoft.com/office/officeart/2005/8/layout/hierarchy1"/>
    <dgm:cxn modelId="{CC48539D-BA02-4BF4-B6D4-E0A1BB20C082}" type="presParOf" srcId="{134082AE-7187-4117-9303-A258E123A663}" destId="{68BA212B-851E-48CA-B89A-C18154E4CBD5}" srcOrd="1" destOrd="0" presId="urn:microsoft.com/office/officeart/2005/8/layout/hierarchy1"/>
    <dgm:cxn modelId="{4ABE6D45-79BC-4638-8A75-EC555A134041}" type="presParOf" srcId="{E11FCF53-0548-442E-9C9B-DE92FED0B21F}" destId="{42C12859-0099-44C5-863D-5AFC796CC90B}" srcOrd="1" destOrd="0" presId="urn:microsoft.com/office/officeart/2005/8/layout/hierarchy1"/>
    <dgm:cxn modelId="{89581C11-B2D5-43DB-B352-72427FD98FEC}" type="presParOf" srcId="{42C12859-0099-44C5-863D-5AFC796CC90B}" destId="{D2632E4A-CB40-48BB-804C-88A4463BB04D}" srcOrd="0" destOrd="0" presId="urn:microsoft.com/office/officeart/2005/8/layout/hierarchy1"/>
    <dgm:cxn modelId="{FDED2A52-E1AC-4957-BE44-D73B95756A4B}" type="presParOf" srcId="{42C12859-0099-44C5-863D-5AFC796CC90B}" destId="{D3731134-8BBD-4C7A-ADB3-BB8C86E39F35}" srcOrd="1" destOrd="0" presId="urn:microsoft.com/office/officeart/2005/8/layout/hierarchy1"/>
    <dgm:cxn modelId="{5DAE8347-3BD5-4F40-A281-C13459EDCE0F}" type="presParOf" srcId="{D3731134-8BBD-4C7A-ADB3-BB8C86E39F35}" destId="{C3004FAA-9F46-47AA-935A-C71C5DB43205}" srcOrd="0" destOrd="0" presId="urn:microsoft.com/office/officeart/2005/8/layout/hierarchy1"/>
    <dgm:cxn modelId="{DF822548-6515-4A77-A2D4-DE05414045CF}" type="presParOf" srcId="{C3004FAA-9F46-47AA-935A-C71C5DB43205}" destId="{1521DF79-36A9-4F5A-9056-616F83E8E168}" srcOrd="0" destOrd="0" presId="urn:microsoft.com/office/officeart/2005/8/layout/hierarchy1"/>
    <dgm:cxn modelId="{C3E1CFA8-6FB1-4B8B-B638-071DCEE64270}" type="presParOf" srcId="{C3004FAA-9F46-47AA-935A-C71C5DB43205}" destId="{16B1E868-4C8D-4E44-84C2-BD7C7AAE4A2A}" srcOrd="1" destOrd="0" presId="urn:microsoft.com/office/officeart/2005/8/layout/hierarchy1"/>
    <dgm:cxn modelId="{B7D2B68B-C920-4C08-A12A-ABF9EAD9ECBD}" type="presParOf" srcId="{D3731134-8BBD-4C7A-ADB3-BB8C86E39F35}" destId="{83C736BD-1689-4EA9-B9A5-A704BE60AEFB}" srcOrd="1" destOrd="0" presId="urn:microsoft.com/office/officeart/2005/8/layout/hierarchy1"/>
    <dgm:cxn modelId="{B99AB37C-D40B-4CD5-B818-0DC7C43DD2A3}" type="presParOf" srcId="{FAB88E59-292D-4242-A855-88378009BFBD}" destId="{6E8E4B61-6253-4EC8-84F0-CBC1968C91CB}" srcOrd="2" destOrd="0" presId="urn:microsoft.com/office/officeart/2005/8/layout/hierarchy1"/>
    <dgm:cxn modelId="{AA63B764-32B5-4766-BA56-56F28591B791}" type="presParOf" srcId="{FAB88E59-292D-4242-A855-88378009BFBD}" destId="{A0FE4E3C-E617-4E45-A3A6-0C88A0E2DBB1}" srcOrd="3" destOrd="0" presId="urn:microsoft.com/office/officeart/2005/8/layout/hierarchy1"/>
    <dgm:cxn modelId="{C9AC2895-780B-4841-86B4-5E39F79E7BE3}" type="presParOf" srcId="{A0FE4E3C-E617-4E45-A3A6-0C88A0E2DBB1}" destId="{1DC8866A-03A6-464D-8ADB-587413B10DBF}" srcOrd="0" destOrd="0" presId="urn:microsoft.com/office/officeart/2005/8/layout/hierarchy1"/>
    <dgm:cxn modelId="{22D2526C-88B9-4331-90E6-CFC322260C3A}" type="presParOf" srcId="{1DC8866A-03A6-464D-8ADB-587413B10DBF}" destId="{8E436BDC-4D50-4ABB-A463-BDD05FFB41AD}" srcOrd="0" destOrd="0" presId="urn:microsoft.com/office/officeart/2005/8/layout/hierarchy1"/>
    <dgm:cxn modelId="{8E3C0BDB-AB2C-436C-A448-914F7711E214}" type="presParOf" srcId="{1DC8866A-03A6-464D-8ADB-587413B10DBF}" destId="{692A79A4-3CC1-4467-8EBC-D84169564DA6}" srcOrd="1" destOrd="0" presId="urn:microsoft.com/office/officeart/2005/8/layout/hierarchy1"/>
    <dgm:cxn modelId="{AE33FBB9-CEE8-42AC-9B9E-33AB10F49D96}" type="presParOf" srcId="{A0FE4E3C-E617-4E45-A3A6-0C88A0E2DBB1}" destId="{E9777C8C-8594-4E5F-8AFE-4195178BCB02}" srcOrd="1" destOrd="0" presId="urn:microsoft.com/office/officeart/2005/8/layout/hierarchy1"/>
    <dgm:cxn modelId="{BA6093A8-038C-4C64-AF61-9C811BA8220F}" type="presParOf" srcId="{E9777C8C-8594-4E5F-8AFE-4195178BCB02}" destId="{905882F2-7F0C-4974-942E-020DD9BDD604}" srcOrd="0" destOrd="0" presId="urn:microsoft.com/office/officeart/2005/8/layout/hierarchy1"/>
    <dgm:cxn modelId="{D94CB497-2627-4A2E-BF91-58E2B42FC96B}" type="presParOf" srcId="{E9777C8C-8594-4E5F-8AFE-4195178BCB02}" destId="{DF3B9939-2C52-41A9-B4F4-F77566A77DE6}" srcOrd="1" destOrd="0" presId="urn:microsoft.com/office/officeart/2005/8/layout/hierarchy1"/>
    <dgm:cxn modelId="{BCA4F719-FB50-419D-B400-ED5185E3CA11}" type="presParOf" srcId="{DF3B9939-2C52-41A9-B4F4-F77566A77DE6}" destId="{6607D166-D2AF-4A42-8E17-CCFA97D6478F}" srcOrd="0" destOrd="0" presId="urn:microsoft.com/office/officeart/2005/8/layout/hierarchy1"/>
    <dgm:cxn modelId="{FAB32877-D4D9-4C8C-9C6C-A672FDBE374E}" type="presParOf" srcId="{6607D166-D2AF-4A42-8E17-CCFA97D6478F}" destId="{78513C4D-632E-48E4-BE91-E6B9DBEC431F}" srcOrd="0" destOrd="0" presId="urn:microsoft.com/office/officeart/2005/8/layout/hierarchy1"/>
    <dgm:cxn modelId="{79CFE472-C278-480B-ACDD-62963DEACCE7}" type="presParOf" srcId="{6607D166-D2AF-4A42-8E17-CCFA97D6478F}" destId="{29EDA0C8-3F7D-4106-8601-00BEC1EB305D}" srcOrd="1" destOrd="0" presId="urn:microsoft.com/office/officeart/2005/8/layout/hierarchy1"/>
    <dgm:cxn modelId="{B3E4B29D-35BE-404B-9678-F80B209815FE}" type="presParOf" srcId="{DF3B9939-2C52-41A9-B4F4-F77566A77DE6}" destId="{1D3BE3B5-F1E7-4046-BFB6-21E3F12E1D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D52E74-819F-40E5-B506-883AC18AD137}" type="doc">
      <dgm:prSet loTypeId="urn:microsoft.com/office/officeart/2005/8/layout/hierarchy3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396099-67A1-4607-AA94-B5000F392286}">
      <dgm:prSet phldrT="[Текст]"/>
      <dgm:spPr/>
      <dgm:t>
        <a:bodyPr/>
        <a:lstStyle/>
        <a:p>
          <a:r>
            <a:rPr lang="ru-RU" b="1" dirty="0"/>
            <a:t>Текстовый комментарий</a:t>
          </a:r>
        </a:p>
        <a:p>
          <a:r>
            <a:rPr lang="ru-RU" b="0" dirty="0"/>
            <a:t>(публицистический текст)</a:t>
          </a:r>
        </a:p>
      </dgm:t>
    </dgm:pt>
    <dgm:pt modelId="{87B118D2-1540-4B4F-95D5-7FEED2B4E47A}" type="parTrans" cxnId="{93E99D57-AFD1-4C55-A1CA-F8AF9386E0EC}">
      <dgm:prSet/>
      <dgm:spPr/>
      <dgm:t>
        <a:bodyPr/>
        <a:lstStyle/>
        <a:p>
          <a:endParaRPr lang="ru-RU"/>
        </a:p>
      </dgm:t>
    </dgm:pt>
    <dgm:pt modelId="{C531BDD3-858A-4981-BC23-96AD7032644D}" type="sibTrans" cxnId="{93E99D57-AFD1-4C55-A1CA-F8AF9386E0EC}">
      <dgm:prSet/>
      <dgm:spPr/>
      <dgm:t>
        <a:bodyPr/>
        <a:lstStyle/>
        <a:p>
          <a:endParaRPr lang="ru-RU"/>
        </a:p>
      </dgm:t>
    </dgm:pt>
    <dgm:pt modelId="{1EBC2C18-77D7-410D-88FE-9974F2FBBD25}">
      <dgm:prSet/>
      <dgm:spPr/>
      <dgm:t>
        <a:bodyPr/>
        <a:lstStyle/>
        <a:p>
          <a:r>
            <a:rPr lang="ru-RU" dirty="0"/>
            <a:t>Проблема раскрывается автором на примере…</a:t>
          </a:r>
        </a:p>
      </dgm:t>
    </dgm:pt>
    <dgm:pt modelId="{61C3DF0F-0758-4E87-9768-7E30BA7AAC00}" type="parTrans" cxnId="{E6851C1B-BEFE-4CF1-8350-BCE9BA5297A5}">
      <dgm:prSet/>
      <dgm:spPr/>
      <dgm:t>
        <a:bodyPr/>
        <a:lstStyle/>
        <a:p>
          <a:endParaRPr lang="ru-RU"/>
        </a:p>
      </dgm:t>
    </dgm:pt>
    <dgm:pt modelId="{990DB984-AD94-4317-B68D-DDBA50F2100D}" type="sibTrans" cxnId="{E6851C1B-BEFE-4CF1-8350-BCE9BA5297A5}">
      <dgm:prSet/>
      <dgm:spPr/>
      <dgm:t>
        <a:bodyPr/>
        <a:lstStyle/>
        <a:p>
          <a:endParaRPr lang="ru-RU"/>
        </a:p>
      </dgm:t>
    </dgm:pt>
    <dgm:pt modelId="{03B36DFF-2546-496E-A7F8-7E4F901B9DFE}">
      <dgm:prSet/>
      <dgm:spPr/>
      <dgm:t>
        <a:bodyPr/>
        <a:lstStyle/>
        <a:p>
          <a:r>
            <a:rPr lang="ru-RU" dirty="0"/>
            <a:t>В качестве примера автор рассматривает…</a:t>
          </a:r>
        </a:p>
      </dgm:t>
    </dgm:pt>
    <dgm:pt modelId="{CD377E6B-5BF1-49D8-8532-F479A363FD38}" type="parTrans" cxnId="{020853F7-CF86-49C0-BC6A-74B5C2412210}">
      <dgm:prSet/>
      <dgm:spPr/>
      <dgm:t>
        <a:bodyPr/>
        <a:lstStyle/>
        <a:p>
          <a:endParaRPr lang="ru-RU"/>
        </a:p>
      </dgm:t>
    </dgm:pt>
    <dgm:pt modelId="{B706F5DC-F37F-4A4E-8D84-58F253BDD060}" type="sibTrans" cxnId="{020853F7-CF86-49C0-BC6A-74B5C2412210}">
      <dgm:prSet/>
      <dgm:spPr/>
      <dgm:t>
        <a:bodyPr/>
        <a:lstStyle/>
        <a:p>
          <a:endParaRPr lang="ru-RU"/>
        </a:p>
      </dgm:t>
    </dgm:pt>
    <dgm:pt modelId="{21718844-2BE1-4FEC-9B46-DF3EA97D20B6}">
      <dgm:prSet/>
      <dgm:spPr/>
      <dgm:t>
        <a:bodyPr/>
        <a:lstStyle/>
        <a:p>
          <a:r>
            <a:rPr lang="ru-RU" dirty="0"/>
            <a:t>Автор заставляет читателя задуматься (над чем)</a:t>
          </a:r>
        </a:p>
      </dgm:t>
    </dgm:pt>
    <dgm:pt modelId="{AA2C9674-7A42-4720-ACBD-3F637F1C3C55}" type="parTrans" cxnId="{1665C912-8C2E-4323-A928-F644779CFA60}">
      <dgm:prSet/>
      <dgm:spPr/>
      <dgm:t>
        <a:bodyPr/>
        <a:lstStyle/>
        <a:p>
          <a:endParaRPr lang="ru-RU"/>
        </a:p>
      </dgm:t>
    </dgm:pt>
    <dgm:pt modelId="{140F0087-150A-43E0-A306-6B890F4173C6}" type="sibTrans" cxnId="{1665C912-8C2E-4323-A928-F644779CFA60}">
      <dgm:prSet/>
      <dgm:spPr/>
      <dgm:t>
        <a:bodyPr/>
        <a:lstStyle/>
        <a:p>
          <a:endParaRPr lang="ru-RU"/>
        </a:p>
      </dgm:t>
    </dgm:pt>
    <dgm:pt modelId="{ADFD1927-5022-4AC4-A48D-519E0E159EF7}">
      <dgm:prSet/>
      <dgm:spPr/>
      <dgm:t>
        <a:bodyPr/>
        <a:lstStyle/>
        <a:p>
          <a:r>
            <a:rPr lang="ru-RU"/>
            <a:t>Автор текста обращает внимание на…</a:t>
          </a:r>
        </a:p>
      </dgm:t>
    </dgm:pt>
    <dgm:pt modelId="{D20A6040-55FC-43F5-82B8-8B696FAB34AE}" type="parTrans" cxnId="{59B3938E-0300-4B48-B52D-35EBA5FE66DE}">
      <dgm:prSet/>
      <dgm:spPr/>
      <dgm:t>
        <a:bodyPr/>
        <a:lstStyle/>
        <a:p>
          <a:endParaRPr lang="ru-RU"/>
        </a:p>
      </dgm:t>
    </dgm:pt>
    <dgm:pt modelId="{88548478-C1CC-4464-B974-3E1E2F166CDE}" type="sibTrans" cxnId="{59B3938E-0300-4B48-B52D-35EBA5FE66DE}">
      <dgm:prSet/>
      <dgm:spPr/>
      <dgm:t>
        <a:bodyPr/>
        <a:lstStyle/>
        <a:p>
          <a:endParaRPr lang="ru-RU"/>
        </a:p>
      </dgm:t>
    </dgm:pt>
    <dgm:pt modelId="{EB73FF85-E45B-4262-B354-BEFBA8EADC47}">
      <dgm:prSet/>
      <dgm:spPr/>
      <dgm:t>
        <a:bodyPr/>
        <a:lstStyle/>
        <a:p>
          <a:r>
            <a:rPr lang="ru-RU" dirty="0"/>
            <a:t>В размышлениях автора звучит мысль о том, что…</a:t>
          </a:r>
        </a:p>
      </dgm:t>
    </dgm:pt>
    <dgm:pt modelId="{3A85679F-F1C6-483D-9832-00403D343D22}" type="parTrans" cxnId="{E6A0727F-780D-43E9-BE6B-A8038B01BDB2}">
      <dgm:prSet/>
      <dgm:spPr/>
      <dgm:t>
        <a:bodyPr/>
        <a:lstStyle/>
        <a:p>
          <a:endParaRPr lang="ru-RU"/>
        </a:p>
      </dgm:t>
    </dgm:pt>
    <dgm:pt modelId="{655505A0-B4BA-4637-A0E9-1B408144CF99}" type="sibTrans" cxnId="{E6A0727F-780D-43E9-BE6B-A8038B01BDB2}">
      <dgm:prSet/>
      <dgm:spPr/>
      <dgm:t>
        <a:bodyPr/>
        <a:lstStyle/>
        <a:p>
          <a:endParaRPr lang="ru-RU"/>
        </a:p>
      </dgm:t>
    </dgm:pt>
    <dgm:pt modelId="{2436EB76-ED98-4B6C-951E-B3B36D0ADD95}">
      <dgm:prSet/>
      <dgm:spPr/>
      <dgm:t>
        <a:bodyPr/>
        <a:lstStyle/>
        <a:p>
          <a:pPr algn="ctr"/>
          <a:r>
            <a:rPr lang="ru-RU" dirty="0"/>
            <a:t>Автор доказывает, что…</a:t>
          </a:r>
        </a:p>
      </dgm:t>
    </dgm:pt>
    <dgm:pt modelId="{565D2825-1C4E-4040-B856-70CA54B1A4DD}" type="parTrans" cxnId="{05347856-85B3-4CF8-B3B6-3A2F074AB92B}">
      <dgm:prSet/>
      <dgm:spPr/>
      <dgm:t>
        <a:bodyPr/>
        <a:lstStyle/>
        <a:p>
          <a:endParaRPr lang="ru-RU"/>
        </a:p>
      </dgm:t>
    </dgm:pt>
    <dgm:pt modelId="{A93C9739-FD71-4E0A-A885-A55A4E21B013}" type="sibTrans" cxnId="{05347856-85B3-4CF8-B3B6-3A2F074AB92B}">
      <dgm:prSet/>
      <dgm:spPr/>
      <dgm:t>
        <a:bodyPr/>
        <a:lstStyle/>
        <a:p>
          <a:endParaRPr lang="ru-RU"/>
        </a:p>
      </dgm:t>
    </dgm:pt>
    <dgm:pt modelId="{72AE4523-E7D4-47DC-B310-03AB81F00A64}">
      <dgm:prSet/>
      <dgm:spPr/>
      <dgm:t>
        <a:bodyPr/>
        <a:lstStyle/>
        <a:p>
          <a:r>
            <a:rPr lang="ru-RU" dirty="0"/>
            <a:t>Автор убеждён в том, что…</a:t>
          </a:r>
        </a:p>
      </dgm:t>
    </dgm:pt>
    <dgm:pt modelId="{15B64A0D-1F1D-4929-AFC5-D2502DBA807D}" type="parTrans" cxnId="{E0C8580F-40D6-44A2-92F6-1BFA7939657A}">
      <dgm:prSet/>
      <dgm:spPr/>
      <dgm:t>
        <a:bodyPr/>
        <a:lstStyle/>
        <a:p>
          <a:endParaRPr lang="ru-RU"/>
        </a:p>
      </dgm:t>
    </dgm:pt>
    <dgm:pt modelId="{4220AA82-95E4-413B-BEB9-AD635CE8D8A7}" type="sibTrans" cxnId="{E0C8580F-40D6-44A2-92F6-1BFA7939657A}">
      <dgm:prSet/>
      <dgm:spPr/>
      <dgm:t>
        <a:bodyPr/>
        <a:lstStyle/>
        <a:p>
          <a:endParaRPr lang="ru-RU"/>
        </a:p>
      </dgm:t>
    </dgm:pt>
    <dgm:pt modelId="{E637A68F-5969-4AC0-9131-26F4CC867D99}">
      <dgm:prSet/>
      <dgm:spPr/>
      <dgm:t>
        <a:bodyPr/>
        <a:lstStyle/>
        <a:p>
          <a:r>
            <a:rPr lang="ru-RU" dirty="0"/>
            <a:t>Автор разделяет мнение (кого)</a:t>
          </a:r>
        </a:p>
      </dgm:t>
    </dgm:pt>
    <dgm:pt modelId="{599FBB23-ADDA-45E5-93B9-33C897EC9D2F}" type="parTrans" cxnId="{17CF3702-589D-4A8D-B053-9F9D3EACB47C}">
      <dgm:prSet/>
      <dgm:spPr/>
      <dgm:t>
        <a:bodyPr/>
        <a:lstStyle/>
        <a:p>
          <a:endParaRPr lang="ru-RU"/>
        </a:p>
      </dgm:t>
    </dgm:pt>
    <dgm:pt modelId="{694CD7F3-DD77-423E-88DF-5C332DA11A0D}" type="sibTrans" cxnId="{17CF3702-589D-4A8D-B053-9F9D3EACB47C}">
      <dgm:prSet/>
      <dgm:spPr/>
      <dgm:t>
        <a:bodyPr/>
        <a:lstStyle/>
        <a:p>
          <a:endParaRPr lang="ru-RU"/>
        </a:p>
      </dgm:t>
    </dgm:pt>
    <dgm:pt modelId="{9F38D495-2A3C-4308-8D0C-41FE11584FB8}">
      <dgm:prSet/>
      <dgm:spPr/>
      <dgm:t>
        <a:bodyPr/>
        <a:lstStyle/>
        <a:p>
          <a:r>
            <a:rPr lang="ru-RU"/>
            <a:t>Автор искренне восхищён, огорчён (чем)</a:t>
          </a:r>
        </a:p>
      </dgm:t>
    </dgm:pt>
    <dgm:pt modelId="{6A131643-F223-4ACA-A530-94C90270DA2B}" type="parTrans" cxnId="{33386507-88A1-466D-90EE-0D8CFD8207FF}">
      <dgm:prSet/>
      <dgm:spPr/>
      <dgm:t>
        <a:bodyPr/>
        <a:lstStyle/>
        <a:p>
          <a:endParaRPr lang="ru-RU"/>
        </a:p>
      </dgm:t>
    </dgm:pt>
    <dgm:pt modelId="{8D79B653-8423-40C3-8109-34F8A3848D30}" type="sibTrans" cxnId="{33386507-88A1-466D-90EE-0D8CFD8207FF}">
      <dgm:prSet/>
      <dgm:spPr/>
      <dgm:t>
        <a:bodyPr/>
        <a:lstStyle/>
        <a:p>
          <a:endParaRPr lang="ru-RU"/>
        </a:p>
      </dgm:t>
    </dgm:pt>
    <dgm:pt modelId="{CDDFCA56-0769-4324-959E-BEED4901F3FE}" type="pres">
      <dgm:prSet presAssocID="{21D52E74-819F-40E5-B506-883AC18AD1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9CCCE1-B651-4094-AEAA-543770FD2023}" type="pres">
      <dgm:prSet presAssocID="{73396099-67A1-4607-AA94-B5000F392286}" presName="root" presStyleCnt="0"/>
      <dgm:spPr/>
      <dgm:t>
        <a:bodyPr/>
        <a:lstStyle/>
        <a:p>
          <a:endParaRPr lang="ru-RU"/>
        </a:p>
      </dgm:t>
    </dgm:pt>
    <dgm:pt modelId="{86F33E0C-651F-455A-8C52-4CFCA80EB4D2}" type="pres">
      <dgm:prSet presAssocID="{73396099-67A1-4607-AA94-B5000F392286}" presName="rootComposite" presStyleCnt="0"/>
      <dgm:spPr/>
      <dgm:t>
        <a:bodyPr/>
        <a:lstStyle/>
        <a:p>
          <a:endParaRPr lang="ru-RU"/>
        </a:p>
      </dgm:t>
    </dgm:pt>
    <dgm:pt modelId="{22AD80FF-3E01-464E-896D-6D6010F2123D}" type="pres">
      <dgm:prSet presAssocID="{73396099-67A1-4607-AA94-B5000F392286}" presName="rootText" presStyleLbl="node1" presStyleIdx="0" presStyleCnt="1" custScaleX="318305" custScaleY="136057" custLinFactNeighborX="-89946" custLinFactNeighborY="-310"/>
      <dgm:spPr/>
      <dgm:t>
        <a:bodyPr/>
        <a:lstStyle/>
        <a:p>
          <a:endParaRPr lang="ru-RU"/>
        </a:p>
      </dgm:t>
    </dgm:pt>
    <dgm:pt modelId="{0628BA77-957D-4D79-A67B-0F1B8D123005}" type="pres">
      <dgm:prSet presAssocID="{73396099-67A1-4607-AA94-B5000F392286}" presName="rootConnector" presStyleLbl="node1" presStyleIdx="0" presStyleCnt="1"/>
      <dgm:spPr/>
      <dgm:t>
        <a:bodyPr/>
        <a:lstStyle/>
        <a:p>
          <a:endParaRPr lang="ru-RU"/>
        </a:p>
      </dgm:t>
    </dgm:pt>
    <dgm:pt modelId="{D70B1EC4-7BF5-4010-9696-9D011A678CC8}" type="pres">
      <dgm:prSet presAssocID="{73396099-67A1-4607-AA94-B5000F392286}" presName="childShape" presStyleCnt="0"/>
      <dgm:spPr/>
      <dgm:t>
        <a:bodyPr/>
        <a:lstStyle/>
        <a:p>
          <a:endParaRPr lang="ru-RU"/>
        </a:p>
      </dgm:t>
    </dgm:pt>
    <dgm:pt modelId="{123FC108-5736-4B02-BECF-E7ABF740B8C9}" type="pres">
      <dgm:prSet presAssocID="{61C3DF0F-0758-4E87-9768-7E30BA7AAC00}" presName="Name13" presStyleLbl="parChTrans1D2" presStyleIdx="0" presStyleCnt="9"/>
      <dgm:spPr/>
      <dgm:t>
        <a:bodyPr/>
        <a:lstStyle/>
        <a:p>
          <a:endParaRPr lang="ru-RU"/>
        </a:p>
      </dgm:t>
    </dgm:pt>
    <dgm:pt modelId="{43CACF4B-7CF9-4480-A4F4-374339C0304E}" type="pres">
      <dgm:prSet presAssocID="{1EBC2C18-77D7-410D-88FE-9974F2FBBD25}" presName="childText" presStyleLbl="bgAcc1" presStyleIdx="0" presStyleCnt="9" custScaleX="58682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3F0FC-B934-4519-BD08-B57FA0CB1CBE}" type="pres">
      <dgm:prSet presAssocID="{CD377E6B-5BF1-49D8-8532-F479A363FD38}" presName="Name13" presStyleLbl="parChTrans1D2" presStyleIdx="1" presStyleCnt="9"/>
      <dgm:spPr/>
      <dgm:t>
        <a:bodyPr/>
        <a:lstStyle/>
        <a:p>
          <a:endParaRPr lang="ru-RU"/>
        </a:p>
      </dgm:t>
    </dgm:pt>
    <dgm:pt modelId="{3127CBD9-EAE8-4498-A576-C4B0080B45E3}" type="pres">
      <dgm:prSet presAssocID="{03B36DFF-2546-496E-A7F8-7E4F901B9DFE}" presName="childText" presStyleLbl="bgAcc1" presStyleIdx="1" presStyleCnt="9" custScaleX="590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B8DA1-DD97-49CF-84B7-DB2E1B25B53A}" type="pres">
      <dgm:prSet presAssocID="{AA2C9674-7A42-4720-ACBD-3F637F1C3C55}" presName="Name13" presStyleLbl="parChTrans1D2" presStyleIdx="2" presStyleCnt="9"/>
      <dgm:spPr/>
      <dgm:t>
        <a:bodyPr/>
        <a:lstStyle/>
        <a:p>
          <a:endParaRPr lang="ru-RU"/>
        </a:p>
      </dgm:t>
    </dgm:pt>
    <dgm:pt modelId="{C838F076-8B98-4D81-BF95-EECE33F23ABF}" type="pres">
      <dgm:prSet presAssocID="{21718844-2BE1-4FEC-9B46-DF3EA97D20B6}" presName="childText" presStyleLbl="bgAcc1" presStyleIdx="2" presStyleCnt="9" custScaleX="59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94AFF-3ABE-474F-85F3-4384B57A189C}" type="pres">
      <dgm:prSet presAssocID="{D20A6040-55FC-43F5-82B8-8B696FAB34AE}" presName="Name13" presStyleLbl="parChTrans1D2" presStyleIdx="3" presStyleCnt="9"/>
      <dgm:spPr/>
      <dgm:t>
        <a:bodyPr/>
        <a:lstStyle/>
        <a:p>
          <a:endParaRPr lang="ru-RU"/>
        </a:p>
      </dgm:t>
    </dgm:pt>
    <dgm:pt modelId="{664034DF-446C-4D9B-8EFA-9C12372129BF}" type="pres">
      <dgm:prSet presAssocID="{ADFD1927-5022-4AC4-A48D-519E0E159EF7}" presName="childText" presStyleLbl="bgAcc1" presStyleIdx="3" presStyleCnt="9" custScaleX="588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7F6DB-4E4F-4785-BAD5-F22AC0AA9889}" type="pres">
      <dgm:prSet presAssocID="{3A85679F-F1C6-483D-9832-00403D343D22}" presName="Name13" presStyleLbl="parChTrans1D2" presStyleIdx="4" presStyleCnt="9"/>
      <dgm:spPr/>
      <dgm:t>
        <a:bodyPr/>
        <a:lstStyle/>
        <a:p>
          <a:endParaRPr lang="ru-RU"/>
        </a:p>
      </dgm:t>
    </dgm:pt>
    <dgm:pt modelId="{8BADBE74-0D15-43C4-90AB-E2D30E162163}" type="pres">
      <dgm:prSet presAssocID="{EB73FF85-E45B-4262-B354-BEFBA8EADC47}" presName="childText" presStyleLbl="bgAcc1" presStyleIdx="4" presStyleCnt="9" custScaleX="589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36530-4EF6-44E8-B570-5A7C0F0382D0}" type="pres">
      <dgm:prSet presAssocID="{565D2825-1C4E-4040-B856-70CA54B1A4DD}" presName="Name13" presStyleLbl="parChTrans1D2" presStyleIdx="5" presStyleCnt="9"/>
      <dgm:spPr/>
      <dgm:t>
        <a:bodyPr/>
        <a:lstStyle/>
        <a:p>
          <a:endParaRPr lang="ru-RU"/>
        </a:p>
      </dgm:t>
    </dgm:pt>
    <dgm:pt modelId="{F81D437D-B31B-490A-8FE7-7142F9AAC99B}" type="pres">
      <dgm:prSet presAssocID="{2436EB76-ED98-4B6C-951E-B3B36D0ADD95}" presName="childText" presStyleLbl="bgAcc1" presStyleIdx="5" presStyleCnt="9" custScaleX="586880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8FC0C-078C-4C0C-B20D-B9E29DBFF895}" type="pres">
      <dgm:prSet presAssocID="{15B64A0D-1F1D-4929-AFC5-D2502DBA807D}" presName="Name13" presStyleLbl="parChTrans1D2" presStyleIdx="6" presStyleCnt="9"/>
      <dgm:spPr/>
      <dgm:t>
        <a:bodyPr/>
        <a:lstStyle/>
        <a:p>
          <a:endParaRPr lang="ru-RU"/>
        </a:p>
      </dgm:t>
    </dgm:pt>
    <dgm:pt modelId="{B346F29D-9AEC-44CF-9624-CB31018EC6A5}" type="pres">
      <dgm:prSet presAssocID="{72AE4523-E7D4-47DC-B310-03AB81F00A64}" presName="childText" presStyleLbl="bgAcc1" presStyleIdx="6" presStyleCnt="9" custScaleX="587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F4F6F-B769-42F1-BA84-FB5DD760350F}" type="pres">
      <dgm:prSet presAssocID="{599FBB23-ADDA-45E5-93B9-33C897EC9D2F}" presName="Name13" presStyleLbl="parChTrans1D2" presStyleIdx="7" presStyleCnt="9"/>
      <dgm:spPr/>
      <dgm:t>
        <a:bodyPr/>
        <a:lstStyle/>
        <a:p>
          <a:endParaRPr lang="ru-RU"/>
        </a:p>
      </dgm:t>
    </dgm:pt>
    <dgm:pt modelId="{EC5E3575-9D0A-47C4-8C65-0E9536B1F8B8}" type="pres">
      <dgm:prSet presAssocID="{E637A68F-5969-4AC0-9131-26F4CC867D99}" presName="childText" presStyleLbl="bgAcc1" presStyleIdx="7" presStyleCnt="9" custScaleX="583734" custScaleY="100000" custLinFactNeighborX="4082" custLinFactNeighborY="-1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5B070-7F9E-493F-ACE0-10F2D73ED6CA}" type="pres">
      <dgm:prSet presAssocID="{6A131643-F223-4ACA-A530-94C90270DA2B}" presName="Name13" presStyleLbl="parChTrans1D2" presStyleIdx="8" presStyleCnt="9"/>
      <dgm:spPr/>
      <dgm:t>
        <a:bodyPr/>
        <a:lstStyle/>
        <a:p>
          <a:endParaRPr lang="ru-RU"/>
        </a:p>
      </dgm:t>
    </dgm:pt>
    <dgm:pt modelId="{67A82237-C533-456D-B90F-1487C3DBB14A}" type="pres">
      <dgm:prSet presAssocID="{9F38D495-2A3C-4308-8D0C-41FE11584FB8}" presName="childText" presStyleLbl="bgAcc1" presStyleIdx="8" presStyleCnt="9" custScaleX="586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0DF36-98A3-42B6-9CB7-2D5E80676143}" type="presOf" srcId="{73396099-67A1-4607-AA94-B5000F392286}" destId="{22AD80FF-3E01-464E-896D-6D6010F2123D}" srcOrd="0" destOrd="0" presId="urn:microsoft.com/office/officeart/2005/8/layout/hierarchy3"/>
    <dgm:cxn modelId="{E6851C1B-BEFE-4CF1-8350-BCE9BA5297A5}" srcId="{73396099-67A1-4607-AA94-B5000F392286}" destId="{1EBC2C18-77D7-410D-88FE-9974F2FBBD25}" srcOrd="0" destOrd="0" parTransId="{61C3DF0F-0758-4E87-9768-7E30BA7AAC00}" sibTransId="{990DB984-AD94-4317-B68D-DDBA50F2100D}"/>
    <dgm:cxn modelId="{1665C912-8C2E-4323-A928-F644779CFA60}" srcId="{73396099-67A1-4607-AA94-B5000F392286}" destId="{21718844-2BE1-4FEC-9B46-DF3EA97D20B6}" srcOrd="2" destOrd="0" parTransId="{AA2C9674-7A42-4720-ACBD-3F637F1C3C55}" sibTransId="{140F0087-150A-43E0-A306-6B890F4173C6}"/>
    <dgm:cxn modelId="{33386507-88A1-466D-90EE-0D8CFD8207FF}" srcId="{73396099-67A1-4607-AA94-B5000F392286}" destId="{9F38D495-2A3C-4308-8D0C-41FE11584FB8}" srcOrd="8" destOrd="0" parTransId="{6A131643-F223-4ACA-A530-94C90270DA2B}" sibTransId="{8D79B653-8423-40C3-8109-34F8A3848D30}"/>
    <dgm:cxn modelId="{DA98731B-97E2-4104-9584-A8B986CC715F}" type="presOf" srcId="{ADFD1927-5022-4AC4-A48D-519E0E159EF7}" destId="{664034DF-446C-4D9B-8EFA-9C12372129BF}" srcOrd="0" destOrd="0" presId="urn:microsoft.com/office/officeart/2005/8/layout/hierarchy3"/>
    <dgm:cxn modelId="{65122EE1-FA6A-4E39-B5E8-EE34960AA7F7}" type="presOf" srcId="{9F38D495-2A3C-4308-8D0C-41FE11584FB8}" destId="{67A82237-C533-456D-B90F-1487C3DBB14A}" srcOrd="0" destOrd="0" presId="urn:microsoft.com/office/officeart/2005/8/layout/hierarchy3"/>
    <dgm:cxn modelId="{363AE46C-E4A8-4FF0-B880-842892879534}" type="presOf" srcId="{565D2825-1C4E-4040-B856-70CA54B1A4DD}" destId="{6DE36530-4EF6-44E8-B570-5A7C0F0382D0}" srcOrd="0" destOrd="0" presId="urn:microsoft.com/office/officeart/2005/8/layout/hierarchy3"/>
    <dgm:cxn modelId="{3F7D92F0-5417-41B0-B93E-E7D2B9939F2E}" type="presOf" srcId="{72AE4523-E7D4-47DC-B310-03AB81F00A64}" destId="{B346F29D-9AEC-44CF-9624-CB31018EC6A5}" srcOrd="0" destOrd="0" presId="urn:microsoft.com/office/officeart/2005/8/layout/hierarchy3"/>
    <dgm:cxn modelId="{141D1C57-7721-4FFF-A88B-A0F851314ED1}" type="presOf" srcId="{AA2C9674-7A42-4720-ACBD-3F637F1C3C55}" destId="{D4AB8DA1-DD97-49CF-84B7-DB2E1B25B53A}" srcOrd="0" destOrd="0" presId="urn:microsoft.com/office/officeart/2005/8/layout/hierarchy3"/>
    <dgm:cxn modelId="{14E8368E-8CAF-4184-854B-9B3957282882}" type="presOf" srcId="{73396099-67A1-4607-AA94-B5000F392286}" destId="{0628BA77-957D-4D79-A67B-0F1B8D123005}" srcOrd="1" destOrd="0" presId="urn:microsoft.com/office/officeart/2005/8/layout/hierarchy3"/>
    <dgm:cxn modelId="{BC34B3A0-1094-4D10-837B-B1CECBFB411C}" type="presOf" srcId="{599FBB23-ADDA-45E5-93B9-33C897EC9D2F}" destId="{691F4F6F-B769-42F1-BA84-FB5DD760350F}" srcOrd="0" destOrd="0" presId="urn:microsoft.com/office/officeart/2005/8/layout/hierarchy3"/>
    <dgm:cxn modelId="{7D2D0F82-B85D-489B-9CF8-E6BDD3847547}" type="presOf" srcId="{E637A68F-5969-4AC0-9131-26F4CC867D99}" destId="{EC5E3575-9D0A-47C4-8C65-0E9536B1F8B8}" srcOrd="0" destOrd="0" presId="urn:microsoft.com/office/officeart/2005/8/layout/hierarchy3"/>
    <dgm:cxn modelId="{42CE34F5-625D-4AA5-9434-619FD7F777D1}" type="presOf" srcId="{6A131643-F223-4ACA-A530-94C90270DA2B}" destId="{EB45B070-7F9E-493F-ACE0-10F2D73ED6CA}" srcOrd="0" destOrd="0" presId="urn:microsoft.com/office/officeart/2005/8/layout/hierarchy3"/>
    <dgm:cxn modelId="{93E99D57-AFD1-4C55-A1CA-F8AF9386E0EC}" srcId="{21D52E74-819F-40E5-B506-883AC18AD137}" destId="{73396099-67A1-4607-AA94-B5000F392286}" srcOrd="0" destOrd="0" parTransId="{87B118D2-1540-4B4F-95D5-7FEED2B4E47A}" sibTransId="{C531BDD3-858A-4981-BC23-96AD7032644D}"/>
    <dgm:cxn modelId="{53807C58-48C6-47E1-B749-58CD33194571}" type="presOf" srcId="{EB73FF85-E45B-4262-B354-BEFBA8EADC47}" destId="{8BADBE74-0D15-43C4-90AB-E2D30E162163}" srcOrd="0" destOrd="0" presId="urn:microsoft.com/office/officeart/2005/8/layout/hierarchy3"/>
    <dgm:cxn modelId="{A3FEFAF3-DD7A-4D4D-8FC7-E04520D055EE}" type="presOf" srcId="{21718844-2BE1-4FEC-9B46-DF3EA97D20B6}" destId="{C838F076-8B98-4D81-BF95-EECE33F23ABF}" srcOrd="0" destOrd="0" presId="urn:microsoft.com/office/officeart/2005/8/layout/hierarchy3"/>
    <dgm:cxn modelId="{59B3938E-0300-4B48-B52D-35EBA5FE66DE}" srcId="{73396099-67A1-4607-AA94-B5000F392286}" destId="{ADFD1927-5022-4AC4-A48D-519E0E159EF7}" srcOrd="3" destOrd="0" parTransId="{D20A6040-55FC-43F5-82B8-8B696FAB34AE}" sibTransId="{88548478-C1CC-4464-B974-3E1E2F166CDE}"/>
    <dgm:cxn modelId="{05347856-85B3-4CF8-B3B6-3A2F074AB92B}" srcId="{73396099-67A1-4607-AA94-B5000F392286}" destId="{2436EB76-ED98-4B6C-951E-B3B36D0ADD95}" srcOrd="5" destOrd="0" parTransId="{565D2825-1C4E-4040-B856-70CA54B1A4DD}" sibTransId="{A93C9739-FD71-4E0A-A885-A55A4E21B013}"/>
    <dgm:cxn modelId="{17CF3702-589D-4A8D-B053-9F9D3EACB47C}" srcId="{73396099-67A1-4607-AA94-B5000F392286}" destId="{E637A68F-5969-4AC0-9131-26F4CC867D99}" srcOrd="7" destOrd="0" parTransId="{599FBB23-ADDA-45E5-93B9-33C897EC9D2F}" sibTransId="{694CD7F3-DD77-423E-88DF-5C332DA11A0D}"/>
    <dgm:cxn modelId="{9165FBE4-60A1-4A5A-94D2-9B88E6C91672}" type="presOf" srcId="{03B36DFF-2546-496E-A7F8-7E4F901B9DFE}" destId="{3127CBD9-EAE8-4498-A576-C4B0080B45E3}" srcOrd="0" destOrd="0" presId="urn:microsoft.com/office/officeart/2005/8/layout/hierarchy3"/>
    <dgm:cxn modelId="{BC2E3765-3B27-4788-9D57-4E851D79DD20}" type="presOf" srcId="{2436EB76-ED98-4B6C-951E-B3B36D0ADD95}" destId="{F81D437D-B31B-490A-8FE7-7142F9AAC99B}" srcOrd="0" destOrd="0" presId="urn:microsoft.com/office/officeart/2005/8/layout/hierarchy3"/>
    <dgm:cxn modelId="{0B11ABB1-7BCB-49CB-B81A-0E1517DF19A5}" type="presOf" srcId="{CD377E6B-5BF1-49D8-8532-F479A363FD38}" destId="{4983F0FC-B934-4519-BD08-B57FA0CB1CBE}" srcOrd="0" destOrd="0" presId="urn:microsoft.com/office/officeart/2005/8/layout/hierarchy3"/>
    <dgm:cxn modelId="{020853F7-CF86-49C0-BC6A-74B5C2412210}" srcId="{73396099-67A1-4607-AA94-B5000F392286}" destId="{03B36DFF-2546-496E-A7F8-7E4F901B9DFE}" srcOrd="1" destOrd="0" parTransId="{CD377E6B-5BF1-49D8-8532-F479A363FD38}" sibTransId="{B706F5DC-F37F-4A4E-8D84-58F253BDD060}"/>
    <dgm:cxn modelId="{95B5060F-5C99-4901-B4B9-6088E30504DF}" type="presOf" srcId="{3A85679F-F1C6-483D-9832-00403D343D22}" destId="{3D47F6DB-4E4F-4785-BAD5-F22AC0AA9889}" srcOrd="0" destOrd="0" presId="urn:microsoft.com/office/officeart/2005/8/layout/hierarchy3"/>
    <dgm:cxn modelId="{9BF0023E-E236-4F72-932E-004F9E1FCDA4}" type="presOf" srcId="{61C3DF0F-0758-4E87-9768-7E30BA7AAC00}" destId="{123FC108-5736-4B02-BECF-E7ABF740B8C9}" srcOrd="0" destOrd="0" presId="urn:microsoft.com/office/officeart/2005/8/layout/hierarchy3"/>
    <dgm:cxn modelId="{E0C8580F-40D6-44A2-92F6-1BFA7939657A}" srcId="{73396099-67A1-4607-AA94-B5000F392286}" destId="{72AE4523-E7D4-47DC-B310-03AB81F00A64}" srcOrd="6" destOrd="0" parTransId="{15B64A0D-1F1D-4929-AFC5-D2502DBA807D}" sibTransId="{4220AA82-95E4-413B-BEB9-AD635CE8D8A7}"/>
    <dgm:cxn modelId="{ECEDD836-DBA0-4E8D-970B-F950AB8F038F}" type="presOf" srcId="{21D52E74-819F-40E5-B506-883AC18AD137}" destId="{CDDFCA56-0769-4324-959E-BEED4901F3FE}" srcOrd="0" destOrd="0" presId="urn:microsoft.com/office/officeart/2005/8/layout/hierarchy3"/>
    <dgm:cxn modelId="{E79B545C-7ADE-476C-96F8-86F96F035472}" type="presOf" srcId="{1EBC2C18-77D7-410D-88FE-9974F2FBBD25}" destId="{43CACF4B-7CF9-4480-A4F4-374339C0304E}" srcOrd="0" destOrd="0" presId="urn:microsoft.com/office/officeart/2005/8/layout/hierarchy3"/>
    <dgm:cxn modelId="{937C5B47-3750-494E-B2F3-8225E3D912D4}" type="presOf" srcId="{D20A6040-55FC-43F5-82B8-8B696FAB34AE}" destId="{94A94AFF-3ABE-474F-85F3-4384B57A189C}" srcOrd="0" destOrd="0" presId="urn:microsoft.com/office/officeart/2005/8/layout/hierarchy3"/>
    <dgm:cxn modelId="{EBAF6783-43DB-4A33-9EBE-E4FE2DE9EC26}" type="presOf" srcId="{15B64A0D-1F1D-4929-AFC5-D2502DBA807D}" destId="{04F8FC0C-078C-4C0C-B20D-B9E29DBFF895}" srcOrd="0" destOrd="0" presId="urn:microsoft.com/office/officeart/2005/8/layout/hierarchy3"/>
    <dgm:cxn modelId="{E6A0727F-780D-43E9-BE6B-A8038B01BDB2}" srcId="{73396099-67A1-4607-AA94-B5000F392286}" destId="{EB73FF85-E45B-4262-B354-BEFBA8EADC47}" srcOrd="4" destOrd="0" parTransId="{3A85679F-F1C6-483D-9832-00403D343D22}" sibTransId="{655505A0-B4BA-4637-A0E9-1B408144CF99}"/>
    <dgm:cxn modelId="{31D5B79F-98F1-4B04-96F4-9CC0DB83F7A6}" type="presParOf" srcId="{CDDFCA56-0769-4324-959E-BEED4901F3FE}" destId="{299CCCE1-B651-4094-AEAA-543770FD2023}" srcOrd="0" destOrd="0" presId="urn:microsoft.com/office/officeart/2005/8/layout/hierarchy3"/>
    <dgm:cxn modelId="{D0D28659-0EE1-4474-8207-8C1373CA063D}" type="presParOf" srcId="{299CCCE1-B651-4094-AEAA-543770FD2023}" destId="{86F33E0C-651F-455A-8C52-4CFCA80EB4D2}" srcOrd="0" destOrd="0" presId="urn:microsoft.com/office/officeart/2005/8/layout/hierarchy3"/>
    <dgm:cxn modelId="{8DE3F3EF-95EE-4B4C-A7A7-11E7893349A7}" type="presParOf" srcId="{86F33E0C-651F-455A-8C52-4CFCA80EB4D2}" destId="{22AD80FF-3E01-464E-896D-6D6010F2123D}" srcOrd="0" destOrd="0" presId="urn:microsoft.com/office/officeart/2005/8/layout/hierarchy3"/>
    <dgm:cxn modelId="{F828CAF0-031D-4F01-8B7B-7992EFC6FE0B}" type="presParOf" srcId="{86F33E0C-651F-455A-8C52-4CFCA80EB4D2}" destId="{0628BA77-957D-4D79-A67B-0F1B8D123005}" srcOrd="1" destOrd="0" presId="urn:microsoft.com/office/officeart/2005/8/layout/hierarchy3"/>
    <dgm:cxn modelId="{9E729C22-6068-4C79-87DC-26195DD8641A}" type="presParOf" srcId="{299CCCE1-B651-4094-AEAA-543770FD2023}" destId="{D70B1EC4-7BF5-4010-9696-9D011A678CC8}" srcOrd="1" destOrd="0" presId="urn:microsoft.com/office/officeart/2005/8/layout/hierarchy3"/>
    <dgm:cxn modelId="{33E0838A-0A63-4D02-A30C-9E94A2040EB2}" type="presParOf" srcId="{D70B1EC4-7BF5-4010-9696-9D011A678CC8}" destId="{123FC108-5736-4B02-BECF-E7ABF740B8C9}" srcOrd="0" destOrd="0" presId="urn:microsoft.com/office/officeart/2005/8/layout/hierarchy3"/>
    <dgm:cxn modelId="{5A22534D-8CF8-4976-8ADE-D00186F9D137}" type="presParOf" srcId="{D70B1EC4-7BF5-4010-9696-9D011A678CC8}" destId="{43CACF4B-7CF9-4480-A4F4-374339C0304E}" srcOrd="1" destOrd="0" presId="urn:microsoft.com/office/officeart/2005/8/layout/hierarchy3"/>
    <dgm:cxn modelId="{B7CD0B7B-B07A-4AF7-AAC9-72362166951D}" type="presParOf" srcId="{D70B1EC4-7BF5-4010-9696-9D011A678CC8}" destId="{4983F0FC-B934-4519-BD08-B57FA0CB1CBE}" srcOrd="2" destOrd="0" presId="urn:microsoft.com/office/officeart/2005/8/layout/hierarchy3"/>
    <dgm:cxn modelId="{E06D43D6-D2EA-423D-B6BF-CC6415E06354}" type="presParOf" srcId="{D70B1EC4-7BF5-4010-9696-9D011A678CC8}" destId="{3127CBD9-EAE8-4498-A576-C4B0080B45E3}" srcOrd="3" destOrd="0" presId="urn:microsoft.com/office/officeart/2005/8/layout/hierarchy3"/>
    <dgm:cxn modelId="{AF6DE478-5681-44A3-BCC0-05524E4E677D}" type="presParOf" srcId="{D70B1EC4-7BF5-4010-9696-9D011A678CC8}" destId="{D4AB8DA1-DD97-49CF-84B7-DB2E1B25B53A}" srcOrd="4" destOrd="0" presId="urn:microsoft.com/office/officeart/2005/8/layout/hierarchy3"/>
    <dgm:cxn modelId="{ADE7A834-7E28-4DA2-9FC4-391A45006AF9}" type="presParOf" srcId="{D70B1EC4-7BF5-4010-9696-9D011A678CC8}" destId="{C838F076-8B98-4D81-BF95-EECE33F23ABF}" srcOrd="5" destOrd="0" presId="urn:microsoft.com/office/officeart/2005/8/layout/hierarchy3"/>
    <dgm:cxn modelId="{D94E6EB6-3947-4CCD-B075-718EF0D7BBB1}" type="presParOf" srcId="{D70B1EC4-7BF5-4010-9696-9D011A678CC8}" destId="{94A94AFF-3ABE-474F-85F3-4384B57A189C}" srcOrd="6" destOrd="0" presId="urn:microsoft.com/office/officeart/2005/8/layout/hierarchy3"/>
    <dgm:cxn modelId="{10591A1B-8376-4E83-A577-EEA5F9F6E587}" type="presParOf" srcId="{D70B1EC4-7BF5-4010-9696-9D011A678CC8}" destId="{664034DF-446C-4D9B-8EFA-9C12372129BF}" srcOrd="7" destOrd="0" presId="urn:microsoft.com/office/officeart/2005/8/layout/hierarchy3"/>
    <dgm:cxn modelId="{12A63BA4-A814-40DE-92DA-F7AB5B45FCE0}" type="presParOf" srcId="{D70B1EC4-7BF5-4010-9696-9D011A678CC8}" destId="{3D47F6DB-4E4F-4785-BAD5-F22AC0AA9889}" srcOrd="8" destOrd="0" presId="urn:microsoft.com/office/officeart/2005/8/layout/hierarchy3"/>
    <dgm:cxn modelId="{0B6E4D47-DFC7-47A8-A588-DA7CA91F5060}" type="presParOf" srcId="{D70B1EC4-7BF5-4010-9696-9D011A678CC8}" destId="{8BADBE74-0D15-43C4-90AB-E2D30E162163}" srcOrd="9" destOrd="0" presId="urn:microsoft.com/office/officeart/2005/8/layout/hierarchy3"/>
    <dgm:cxn modelId="{821E5534-E51E-4BDC-BD15-B5E0D7D043AD}" type="presParOf" srcId="{D70B1EC4-7BF5-4010-9696-9D011A678CC8}" destId="{6DE36530-4EF6-44E8-B570-5A7C0F0382D0}" srcOrd="10" destOrd="0" presId="urn:microsoft.com/office/officeart/2005/8/layout/hierarchy3"/>
    <dgm:cxn modelId="{1449BD26-114B-498C-BDFE-253423A889F1}" type="presParOf" srcId="{D70B1EC4-7BF5-4010-9696-9D011A678CC8}" destId="{F81D437D-B31B-490A-8FE7-7142F9AAC99B}" srcOrd="11" destOrd="0" presId="urn:microsoft.com/office/officeart/2005/8/layout/hierarchy3"/>
    <dgm:cxn modelId="{018F734E-A942-464F-B802-1A226A6F68FF}" type="presParOf" srcId="{D70B1EC4-7BF5-4010-9696-9D011A678CC8}" destId="{04F8FC0C-078C-4C0C-B20D-B9E29DBFF895}" srcOrd="12" destOrd="0" presId="urn:microsoft.com/office/officeart/2005/8/layout/hierarchy3"/>
    <dgm:cxn modelId="{9BBCAC53-488E-4524-B4B7-0B102F869BE5}" type="presParOf" srcId="{D70B1EC4-7BF5-4010-9696-9D011A678CC8}" destId="{B346F29D-9AEC-44CF-9624-CB31018EC6A5}" srcOrd="13" destOrd="0" presId="urn:microsoft.com/office/officeart/2005/8/layout/hierarchy3"/>
    <dgm:cxn modelId="{3BC7DD5A-819B-48F2-B429-9FF18FBEF4A0}" type="presParOf" srcId="{D70B1EC4-7BF5-4010-9696-9D011A678CC8}" destId="{691F4F6F-B769-42F1-BA84-FB5DD760350F}" srcOrd="14" destOrd="0" presId="urn:microsoft.com/office/officeart/2005/8/layout/hierarchy3"/>
    <dgm:cxn modelId="{4F317D7E-A746-47A4-899E-24BF83FDF9B8}" type="presParOf" srcId="{D70B1EC4-7BF5-4010-9696-9D011A678CC8}" destId="{EC5E3575-9D0A-47C4-8C65-0E9536B1F8B8}" srcOrd="15" destOrd="0" presId="urn:microsoft.com/office/officeart/2005/8/layout/hierarchy3"/>
    <dgm:cxn modelId="{880A5027-B538-4CC3-B7DC-B60751136B87}" type="presParOf" srcId="{D70B1EC4-7BF5-4010-9696-9D011A678CC8}" destId="{EB45B070-7F9E-493F-ACE0-10F2D73ED6CA}" srcOrd="16" destOrd="0" presId="urn:microsoft.com/office/officeart/2005/8/layout/hierarchy3"/>
    <dgm:cxn modelId="{7BF7F799-5DBC-4FFE-BDF6-33305649426D}" type="presParOf" srcId="{D70B1EC4-7BF5-4010-9696-9D011A678CC8}" destId="{67A82237-C533-456D-B90F-1487C3DBB14A}" srcOrd="1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1D52E74-819F-40E5-B506-883AC18AD137}" type="doc">
      <dgm:prSet loTypeId="urn:microsoft.com/office/officeart/2005/8/layout/hierarchy3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396099-67A1-4607-AA94-B5000F392286}">
      <dgm:prSet phldrT="[Текст]"/>
      <dgm:spPr/>
      <dgm:t>
        <a:bodyPr/>
        <a:lstStyle/>
        <a:p>
          <a:r>
            <a:rPr lang="ru-RU" b="1" dirty="0"/>
            <a:t>Текстовый комментарий</a:t>
          </a:r>
        </a:p>
        <a:p>
          <a:r>
            <a:rPr lang="ru-RU" b="0" dirty="0" smtClean="0"/>
            <a:t>(художественный текст</a:t>
          </a:r>
          <a:r>
            <a:rPr lang="ru-RU" b="0" dirty="0"/>
            <a:t>)</a:t>
          </a:r>
        </a:p>
      </dgm:t>
    </dgm:pt>
    <dgm:pt modelId="{87B118D2-1540-4B4F-95D5-7FEED2B4E47A}" type="parTrans" cxnId="{93E99D57-AFD1-4C55-A1CA-F8AF9386E0EC}">
      <dgm:prSet/>
      <dgm:spPr/>
      <dgm:t>
        <a:bodyPr/>
        <a:lstStyle/>
        <a:p>
          <a:endParaRPr lang="ru-RU"/>
        </a:p>
      </dgm:t>
    </dgm:pt>
    <dgm:pt modelId="{C531BDD3-858A-4981-BC23-96AD7032644D}" type="sibTrans" cxnId="{93E99D57-AFD1-4C55-A1CA-F8AF9386E0EC}">
      <dgm:prSet/>
      <dgm:spPr/>
      <dgm:t>
        <a:bodyPr/>
        <a:lstStyle/>
        <a:p>
          <a:endParaRPr lang="ru-RU"/>
        </a:p>
      </dgm:t>
    </dgm:pt>
    <dgm:pt modelId="{1EBC2C18-77D7-410D-88FE-9974F2FBBD25}">
      <dgm:prSet/>
      <dgm:spPr/>
      <dgm:t>
        <a:bodyPr/>
        <a:lstStyle/>
        <a:p>
          <a:r>
            <a:rPr lang="ru-RU" dirty="0" smtClean="0"/>
            <a:t>Автор раскрывает проблему на примере взаимоотношений (кого с кем)</a:t>
          </a:r>
          <a:endParaRPr lang="ru-RU" dirty="0"/>
        </a:p>
      </dgm:t>
    </dgm:pt>
    <dgm:pt modelId="{61C3DF0F-0758-4E87-9768-7E30BA7AAC00}" type="parTrans" cxnId="{E6851C1B-BEFE-4CF1-8350-BCE9BA5297A5}">
      <dgm:prSet/>
      <dgm:spPr/>
      <dgm:t>
        <a:bodyPr/>
        <a:lstStyle/>
        <a:p>
          <a:endParaRPr lang="ru-RU"/>
        </a:p>
      </dgm:t>
    </dgm:pt>
    <dgm:pt modelId="{990DB984-AD94-4317-B68D-DDBA50F2100D}" type="sibTrans" cxnId="{E6851C1B-BEFE-4CF1-8350-BCE9BA5297A5}">
      <dgm:prSet/>
      <dgm:spPr/>
      <dgm:t>
        <a:bodyPr/>
        <a:lstStyle/>
        <a:p>
          <a:endParaRPr lang="ru-RU"/>
        </a:p>
      </dgm:t>
    </dgm:pt>
    <dgm:pt modelId="{03B36DFF-2546-496E-A7F8-7E4F901B9DFE}">
      <dgm:prSet/>
      <dgm:spPr/>
      <dgm:t>
        <a:bodyPr/>
        <a:lstStyle/>
        <a:p>
          <a:r>
            <a:rPr lang="ru-RU" dirty="0" smtClean="0"/>
            <a:t>Не случайно писатель изображает (кого, что)</a:t>
          </a:r>
          <a:endParaRPr lang="ru-RU" dirty="0"/>
        </a:p>
      </dgm:t>
    </dgm:pt>
    <dgm:pt modelId="{CD377E6B-5BF1-49D8-8532-F479A363FD38}" type="parTrans" cxnId="{020853F7-CF86-49C0-BC6A-74B5C2412210}">
      <dgm:prSet/>
      <dgm:spPr/>
      <dgm:t>
        <a:bodyPr/>
        <a:lstStyle/>
        <a:p>
          <a:endParaRPr lang="ru-RU"/>
        </a:p>
      </dgm:t>
    </dgm:pt>
    <dgm:pt modelId="{B706F5DC-F37F-4A4E-8D84-58F253BDD060}" type="sibTrans" cxnId="{020853F7-CF86-49C0-BC6A-74B5C2412210}">
      <dgm:prSet/>
      <dgm:spPr/>
      <dgm:t>
        <a:bodyPr/>
        <a:lstStyle/>
        <a:p>
          <a:endParaRPr lang="ru-RU"/>
        </a:p>
      </dgm:t>
    </dgm:pt>
    <dgm:pt modelId="{21718844-2BE1-4FEC-9B46-DF3EA97D20B6}">
      <dgm:prSet/>
      <dgm:spPr/>
      <dgm:t>
        <a:bodyPr/>
        <a:lstStyle/>
        <a:p>
          <a:r>
            <a:rPr lang="ru-RU" dirty="0" smtClean="0"/>
            <a:t>Поступок героя свидетельствует о том, что…</a:t>
          </a:r>
          <a:endParaRPr lang="ru-RU" dirty="0"/>
        </a:p>
      </dgm:t>
    </dgm:pt>
    <dgm:pt modelId="{AA2C9674-7A42-4720-ACBD-3F637F1C3C55}" type="parTrans" cxnId="{1665C912-8C2E-4323-A928-F644779CFA60}">
      <dgm:prSet/>
      <dgm:spPr/>
      <dgm:t>
        <a:bodyPr/>
        <a:lstStyle/>
        <a:p>
          <a:endParaRPr lang="ru-RU"/>
        </a:p>
      </dgm:t>
    </dgm:pt>
    <dgm:pt modelId="{140F0087-150A-43E0-A306-6B890F4173C6}" type="sibTrans" cxnId="{1665C912-8C2E-4323-A928-F644779CFA60}">
      <dgm:prSet/>
      <dgm:spPr/>
      <dgm:t>
        <a:bodyPr/>
        <a:lstStyle/>
        <a:p>
          <a:endParaRPr lang="ru-RU"/>
        </a:p>
      </dgm:t>
    </dgm:pt>
    <dgm:pt modelId="{ADFD1927-5022-4AC4-A48D-519E0E159EF7}">
      <dgm:prSet/>
      <dgm:spPr/>
      <dgm:t>
        <a:bodyPr/>
        <a:lstStyle/>
        <a:p>
          <a:r>
            <a:rPr lang="ru-RU" dirty="0" smtClean="0"/>
            <a:t>Слова (мысли) героя показывают, что…</a:t>
          </a:r>
          <a:endParaRPr lang="ru-RU" dirty="0"/>
        </a:p>
      </dgm:t>
    </dgm:pt>
    <dgm:pt modelId="{D20A6040-55FC-43F5-82B8-8B696FAB34AE}" type="parTrans" cxnId="{59B3938E-0300-4B48-B52D-35EBA5FE66DE}">
      <dgm:prSet/>
      <dgm:spPr/>
      <dgm:t>
        <a:bodyPr/>
        <a:lstStyle/>
        <a:p>
          <a:endParaRPr lang="ru-RU"/>
        </a:p>
      </dgm:t>
    </dgm:pt>
    <dgm:pt modelId="{88548478-C1CC-4464-B974-3E1E2F166CDE}" type="sibTrans" cxnId="{59B3938E-0300-4B48-B52D-35EBA5FE66DE}">
      <dgm:prSet/>
      <dgm:spPr/>
      <dgm:t>
        <a:bodyPr/>
        <a:lstStyle/>
        <a:p>
          <a:endParaRPr lang="ru-RU"/>
        </a:p>
      </dgm:t>
    </dgm:pt>
    <dgm:pt modelId="{EB73FF85-E45B-4262-B354-BEFBA8EADC47}">
      <dgm:prSet/>
      <dgm:spPr/>
      <dgm:t>
        <a:bodyPr/>
        <a:lstStyle/>
        <a:p>
          <a:r>
            <a:rPr lang="ru-RU" dirty="0" smtClean="0"/>
            <a:t>Писатель осуждает</a:t>
          </a:r>
          <a:r>
            <a:rPr lang="en-US" dirty="0" smtClean="0"/>
            <a:t>/</a:t>
          </a:r>
          <a:r>
            <a:rPr lang="ru-RU" dirty="0" smtClean="0"/>
            <a:t>одобряет поступок героя</a:t>
          </a:r>
          <a:endParaRPr lang="ru-RU" dirty="0"/>
        </a:p>
      </dgm:t>
    </dgm:pt>
    <dgm:pt modelId="{3A85679F-F1C6-483D-9832-00403D343D22}" type="parTrans" cxnId="{E6A0727F-780D-43E9-BE6B-A8038B01BDB2}">
      <dgm:prSet/>
      <dgm:spPr/>
      <dgm:t>
        <a:bodyPr/>
        <a:lstStyle/>
        <a:p>
          <a:endParaRPr lang="ru-RU"/>
        </a:p>
      </dgm:t>
    </dgm:pt>
    <dgm:pt modelId="{655505A0-B4BA-4637-A0E9-1B408144CF99}" type="sibTrans" cxnId="{E6A0727F-780D-43E9-BE6B-A8038B01BDB2}">
      <dgm:prSet/>
      <dgm:spPr/>
      <dgm:t>
        <a:bodyPr/>
        <a:lstStyle/>
        <a:p>
          <a:endParaRPr lang="ru-RU"/>
        </a:p>
      </dgm:t>
    </dgm:pt>
    <dgm:pt modelId="{2436EB76-ED98-4B6C-951E-B3B36D0ADD95}">
      <dgm:prSet/>
      <dgm:spPr/>
      <dgm:t>
        <a:bodyPr/>
        <a:lstStyle/>
        <a:p>
          <a:pPr algn="ctr"/>
          <a:r>
            <a:rPr lang="ru-RU" dirty="0" smtClean="0"/>
            <a:t>Автор сочувствует герою (героям)</a:t>
          </a:r>
          <a:endParaRPr lang="ru-RU" dirty="0"/>
        </a:p>
      </dgm:t>
    </dgm:pt>
    <dgm:pt modelId="{565D2825-1C4E-4040-B856-70CA54B1A4DD}" type="parTrans" cxnId="{05347856-85B3-4CF8-B3B6-3A2F074AB92B}">
      <dgm:prSet/>
      <dgm:spPr/>
      <dgm:t>
        <a:bodyPr/>
        <a:lstStyle/>
        <a:p>
          <a:endParaRPr lang="ru-RU"/>
        </a:p>
      </dgm:t>
    </dgm:pt>
    <dgm:pt modelId="{A93C9739-FD71-4E0A-A885-A55A4E21B013}" type="sibTrans" cxnId="{05347856-85B3-4CF8-B3B6-3A2F074AB92B}">
      <dgm:prSet/>
      <dgm:spPr/>
      <dgm:t>
        <a:bodyPr/>
        <a:lstStyle/>
        <a:p>
          <a:endParaRPr lang="ru-RU"/>
        </a:p>
      </dgm:t>
    </dgm:pt>
    <dgm:pt modelId="{72AE4523-E7D4-47DC-B310-03AB81F00A64}">
      <dgm:prSet/>
      <dgm:spPr/>
      <dgm:t>
        <a:bodyPr/>
        <a:lstStyle/>
        <a:p>
          <a:r>
            <a:rPr lang="ru-RU" dirty="0" smtClean="0"/>
            <a:t>Симпатии  автора на стороне (кого)</a:t>
          </a:r>
          <a:endParaRPr lang="ru-RU" dirty="0"/>
        </a:p>
      </dgm:t>
    </dgm:pt>
    <dgm:pt modelId="{15B64A0D-1F1D-4929-AFC5-D2502DBA807D}" type="parTrans" cxnId="{E0C8580F-40D6-44A2-92F6-1BFA7939657A}">
      <dgm:prSet/>
      <dgm:spPr/>
      <dgm:t>
        <a:bodyPr/>
        <a:lstStyle/>
        <a:p>
          <a:endParaRPr lang="ru-RU"/>
        </a:p>
      </dgm:t>
    </dgm:pt>
    <dgm:pt modelId="{4220AA82-95E4-413B-BEB9-AD635CE8D8A7}" type="sibTrans" cxnId="{E0C8580F-40D6-44A2-92F6-1BFA7939657A}">
      <dgm:prSet/>
      <dgm:spPr/>
      <dgm:t>
        <a:bodyPr/>
        <a:lstStyle/>
        <a:p>
          <a:endParaRPr lang="ru-RU"/>
        </a:p>
      </dgm:t>
    </dgm:pt>
    <dgm:pt modelId="{E637A68F-5969-4AC0-9131-26F4CC867D99}">
      <dgm:prSet/>
      <dgm:spPr/>
      <dgm:t>
        <a:bodyPr/>
        <a:lstStyle/>
        <a:p>
          <a:r>
            <a:rPr lang="ru-RU" dirty="0" smtClean="0"/>
            <a:t>Таким образом, писатель хотел показать, что…</a:t>
          </a:r>
          <a:endParaRPr lang="ru-RU" dirty="0"/>
        </a:p>
      </dgm:t>
    </dgm:pt>
    <dgm:pt modelId="{599FBB23-ADDA-45E5-93B9-33C897EC9D2F}" type="parTrans" cxnId="{17CF3702-589D-4A8D-B053-9F9D3EACB47C}">
      <dgm:prSet/>
      <dgm:spPr/>
      <dgm:t>
        <a:bodyPr/>
        <a:lstStyle/>
        <a:p>
          <a:endParaRPr lang="ru-RU"/>
        </a:p>
      </dgm:t>
    </dgm:pt>
    <dgm:pt modelId="{694CD7F3-DD77-423E-88DF-5C332DA11A0D}" type="sibTrans" cxnId="{17CF3702-589D-4A8D-B053-9F9D3EACB47C}">
      <dgm:prSet/>
      <dgm:spPr/>
      <dgm:t>
        <a:bodyPr/>
        <a:lstStyle/>
        <a:p>
          <a:endParaRPr lang="ru-RU"/>
        </a:p>
      </dgm:t>
    </dgm:pt>
    <dgm:pt modelId="{CDDFCA56-0769-4324-959E-BEED4901F3FE}" type="pres">
      <dgm:prSet presAssocID="{21D52E74-819F-40E5-B506-883AC18AD1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9CCCE1-B651-4094-AEAA-543770FD2023}" type="pres">
      <dgm:prSet presAssocID="{73396099-67A1-4607-AA94-B5000F392286}" presName="root" presStyleCnt="0"/>
      <dgm:spPr/>
      <dgm:t>
        <a:bodyPr/>
        <a:lstStyle/>
        <a:p>
          <a:endParaRPr lang="ru-RU"/>
        </a:p>
      </dgm:t>
    </dgm:pt>
    <dgm:pt modelId="{86F33E0C-651F-455A-8C52-4CFCA80EB4D2}" type="pres">
      <dgm:prSet presAssocID="{73396099-67A1-4607-AA94-B5000F392286}" presName="rootComposite" presStyleCnt="0"/>
      <dgm:spPr/>
      <dgm:t>
        <a:bodyPr/>
        <a:lstStyle/>
        <a:p>
          <a:endParaRPr lang="ru-RU"/>
        </a:p>
      </dgm:t>
    </dgm:pt>
    <dgm:pt modelId="{22AD80FF-3E01-464E-896D-6D6010F2123D}" type="pres">
      <dgm:prSet presAssocID="{73396099-67A1-4607-AA94-B5000F392286}" presName="rootText" presStyleLbl="node1" presStyleIdx="0" presStyleCnt="1" custScaleX="318305" custScaleY="136057" custLinFactNeighborX="-89946" custLinFactNeighborY="-310"/>
      <dgm:spPr/>
      <dgm:t>
        <a:bodyPr/>
        <a:lstStyle/>
        <a:p>
          <a:endParaRPr lang="ru-RU"/>
        </a:p>
      </dgm:t>
    </dgm:pt>
    <dgm:pt modelId="{0628BA77-957D-4D79-A67B-0F1B8D123005}" type="pres">
      <dgm:prSet presAssocID="{73396099-67A1-4607-AA94-B5000F392286}" presName="rootConnector" presStyleLbl="node1" presStyleIdx="0" presStyleCnt="1"/>
      <dgm:spPr/>
      <dgm:t>
        <a:bodyPr/>
        <a:lstStyle/>
        <a:p>
          <a:endParaRPr lang="ru-RU"/>
        </a:p>
      </dgm:t>
    </dgm:pt>
    <dgm:pt modelId="{D70B1EC4-7BF5-4010-9696-9D011A678CC8}" type="pres">
      <dgm:prSet presAssocID="{73396099-67A1-4607-AA94-B5000F392286}" presName="childShape" presStyleCnt="0"/>
      <dgm:spPr/>
      <dgm:t>
        <a:bodyPr/>
        <a:lstStyle/>
        <a:p>
          <a:endParaRPr lang="ru-RU"/>
        </a:p>
      </dgm:t>
    </dgm:pt>
    <dgm:pt modelId="{123FC108-5736-4B02-BECF-E7ABF740B8C9}" type="pres">
      <dgm:prSet presAssocID="{61C3DF0F-0758-4E87-9768-7E30BA7AAC00}" presName="Name13" presStyleLbl="parChTrans1D2" presStyleIdx="0" presStyleCnt="8"/>
      <dgm:spPr/>
      <dgm:t>
        <a:bodyPr/>
        <a:lstStyle/>
        <a:p>
          <a:endParaRPr lang="ru-RU"/>
        </a:p>
      </dgm:t>
    </dgm:pt>
    <dgm:pt modelId="{43CACF4B-7CF9-4480-A4F4-374339C0304E}" type="pres">
      <dgm:prSet presAssocID="{1EBC2C18-77D7-410D-88FE-9974F2FBBD25}" presName="childText" presStyleLbl="bgAcc1" presStyleIdx="0" presStyleCnt="8" custScaleX="58682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3F0FC-B934-4519-BD08-B57FA0CB1CBE}" type="pres">
      <dgm:prSet presAssocID="{CD377E6B-5BF1-49D8-8532-F479A363FD38}" presName="Name13" presStyleLbl="parChTrans1D2" presStyleIdx="1" presStyleCnt="8"/>
      <dgm:spPr/>
      <dgm:t>
        <a:bodyPr/>
        <a:lstStyle/>
        <a:p>
          <a:endParaRPr lang="ru-RU"/>
        </a:p>
      </dgm:t>
    </dgm:pt>
    <dgm:pt modelId="{3127CBD9-EAE8-4498-A576-C4B0080B45E3}" type="pres">
      <dgm:prSet presAssocID="{03B36DFF-2546-496E-A7F8-7E4F901B9DFE}" presName="childText" presStyleLbl="bgAcc1" presStyleIdx="1" presStyleCnt="8" custScaleX="590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B8DA1-DD97-49CF-84B7-DB2E1B25B53A}" type="pres">
      <dgm:prSet presAssocID="{AA2C9674-7A42-4720-ACBD-3F637F1C3C55}" presName="Name13" presStyleLbl="parChTrans1D2" presStyleIdx="2" presStyleCnt="8"/>
      <dgm:spPr/>
      <dgm:t>
        <a:bodyPr/>
        <a:lstStyle/>
        <a:p>
          <a:endParaRPr lang="ru-RU"/>
        </a:p>
      </dgm:t>
    </dgm:pt>
    <dgm:pt modelId="{C838F076-8B98-4D81-BF95-EECE33F23ABF}" type="pres">
      <dgm:prSet presAssocID="{21718844-2BE1-4FEC-9B46-DF3EA97D20B6}" presName="childText" presStyleLbl="bgAcc1" presStyleIdx="2" presStyleCnt="8" custScaleX="59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94AFF-3ABE-474F-85F3-4384B57A189C}" type="pres">
      <dgm:prSet presAssocID="{D20A6040-55FC-43F5-82B8-8B696FAB34AE}" presName="Name13" presStyleLbl="parChTrans1D2" presStyleIdx="3" presStyleCnt="8"/>
      <dgm:spPr/>
      <dgm:t>
        <a:bodyPr/>
        <a:lstStyle/>
        <a:p>
          <a:endParaRPr lang="ru-RU"/>
        </a:p>
      </dgm:t>
    </dgm:pt>
    <dgm:pt modelId="{664034DF-446C-4D9B-8EFA-9C12372129BF}" type="pres">
      <dgm:prSet presAssocID="{ADFD1927-5022-4AC4-A48D-519E0E159EF7}" presName="childText" presStyleLbl="bgAcc1" presStyleIdx="3" presStyleCnt="8" custScaleX="588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7F6DB-4E4F-4785-BAD5-F22AC0AA9889}" type="pres">
      <dgm:prSet presAssocID="{3A85679F-F1C6-483D-9832-00403D343D22}" presName="Name13" presStyleLbl="parChTrans1D2" presStyleIdx="4" presStyleCnt="8"/>
      <dgm:spPr/>
      <dgm:t>
        <a:bodyPr/>
        <a:lstStyle/>
        <a:p>
          <a:endParaRPr lang="ru-RU"/>
        </a:p>
      </dgm:t>
    </dgm:pt>
    <dgm:pt modelId="{8BADBE74-0D15-43C4-90AB-E2D30E162163}" type="pres">
      <dgm:prSet presAssocID="{EB73FF85-E45B-4262-B354-BEFBA8EADC47}" presName="childText" presStyleLbl="bgAcc1" presStyleIdx="4" presStyleCnt="8" custScaleX="589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36530-4EF6-44E8-B570-5A7C0F0382D0}" type="pres">
      <dgm:prSet presAssocID="{565D2825-1C4E-4040-B856-70CA54B1A4DD}" presName="Name13" presStyleLbl="parChTrans1D2" presStyleIdx="5" presStyleCnt="8"/>
      <dgm:spPr/>
      <dgm:t>
        <a:bodyPr/>
        <a:lstStyle/>
        <a:p>
          <a:endParaRPr lang="ru-RU"/>
        </a:p>
      </dgm:t>
    </dgm:pt>
    <dgm:pt modelId="{F81D437D-B31B-490A-8FE7-7142F9AAC99B}" type="pres">
      <dgm:prSet presAssocID="{2436EB76-ED98-4B6C-951E-B3B36D0ADD95}" presName="childText" presStyleLbl="bgAcc1" presStyleIdx="5" presStyleCnt="8" custScaleX="586880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8FC0C-078C-4C0C-B20D-B9E29DBFF895}" type="pres">
      <dgm:prSet presAssocID="{15B64A0D-1F1D-4929-AFC5-D2502DBA807D}" presName="Name13" presStyleLbl="parChTrans1D2" presStyleIdx="6" presStyleCnt="8"/>
      <dgm:spPr/>
      <dgm:t>
        <a:bodyPr/>
        <a:lstStyle/>
        <a:p>
          <a:endParaRPr lang="ru-RU"/>
        </a:p>
      </dgm:t>
    </dgm:pt>
    <dgm:pt modelId="{B346F29D-9AEC-44CF-9624-CB31018EC6A5}" type="pres">
      <dgm:prSet presAssocID="{72AE4523-E7D4-47DC-B310-03AB81F00A64}" presName="childText" presStyleLbl="bgAcc1" presStyleIdx="6" presStyleCnt="8" custScaleX="587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F4F6F-B769-42F1-BA84-FB5DD760350F}" type="pres">
      <dgm:prSet presAssocID="{599FBB23-ADDA-45E5-93B9-33C897EC9D2F}" presName="Name13" presStyleLbl="parChTrans1D2" presStyleIdx="7" presStyleCnt="8"/>
      <dgm:spPr/>
      <dgm:t>
        <a:bodyPr/>
        <a:lstStyle/>
        <a:p>
          <a:endParaRPr lang="ru-RU"/>
        </a:p>
      </dgm:t>
    </dgm:pt>
    <dgm:pt modelId="{EC5E3575-9D0A-47C4-8C65-0E9536B1F8B8}" type="pres">
      <dgm:prSet presAssocID="{E637A68F-5969-4AC0-9131-26F4CC867D99}" presName="childText" presStyleLbl="bgAcc1" presStyleIdx="7" presStyleCnt="8" custScaleX="583734" custScaleY="100000" custLinFactNeighborX="4082" custLinFactNeighborY="-1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851C1B-BEFE-4CF1-8350-BCE9BA5297A5}" srcId="{73396099-67A1-4607-AA94-B5000F392286}" destId="{1EBC2C18-77D7-410D-88FE-9974F2FBBD25}" srcOrd="0" destOrd="0" parTransId="{61C3DF0F-0758-4E87-9768-7E30BA7AAC00}" sibTransId="{990DB984-AD94-4317-B68D-DDBA50F2100D}"/>
    <dgm:cxn modelId="{FF0A951E-5B08-4B88-B65E-B45BA7E4957B}" type="presOf" srcId="{21718844-2BE1-4FEC-9B46-DF3EA97D20B6}" destId="{C838F076-8B98-4D81-BF95-EECE33F23ABF}" srcOrd="0" destOrd="0" presId="urn:microsoft.com/office/officeart/2005/8/layout/hierarchy3"/>
    <dgm:cxn modelId="{1665C912-8C2E-4323-A928-F644779CFA60}" srcId="{73396099-67A1-4607-AA94-B5000F392286}" destId="{21718844-2BE1-4FEC-9B46-DF3EA97D20B6}" srcOrd="2" destOrd="0" parTransId="{AA2C9674-7A42-4720-ACBD-3F637F1C3C55}" sibTransId="{140F0087-150A-43E0-A306-6B890F4173C6}"/>
    <dgm:cxn modelId="{87012781-38E1-42A1-BF6B-59385E700482}" type="presOf" srcId="{72AE4523-E7D4-47DC-B310-03AB81F00A64}" destId="{B346F29D-9AEC-44CF-9624-CB31018EC6A5}" srcOrd="0" destOrd="0" presId="urn:microsoft.com/office/officeart/2005/8/layout/hierarchy3"/>
    <dgm:cxn modelId="{47C2E54D-6FD9-44EE-89CC-D5E089280E21}" type="presOf" srcId="{EB73FF85-E45B-4262-B354-BEFBA8EADC47}" destId="{8BADBE74-0D15-43C4-90AB-E2D30E162163}" srcOrd="0" destOrd="0" presId="urn:microsoft.com/office/officeart/2005/8/layout/hierarchy3"/>
    <dgm:cxn modelId="{192E389C-DAAE-4DA6-8F0D-118D22AF9DF3}" type="presOf" srcId="{E637A68F-5969-4AC0-9131-26F4CC867D99}" destId="{EC5E3575-9D0A-47C4-8C65-0E9536B1F8B8}" srcOrd="0" destOrd="0" presId="urn:microsoft.com/office/officeart/2005/8/layout/hierarchy3"/>
    <dgm:cxn modelId="{3DED328F-C094-4798-B082-B3A5225E88C4}" type="presOf" srcId="{599FBB23-ADDA-45E5-93B9-33C897EC9D2F}" destId="{691F4F6F-B769-42F1-BA84-FB5DD760350F}" srcOrd="0" destOrd="0" presId="urn:microsoft.com/office/officeart/2005/8/layout/hierarchy3"/>
    <dgm:cxn modelId="{0E112461-074A-49E1-8C6A-4D658E613C05}" type="presOf" srcId="{3A85679F-F1C6-483D-9832-00403D343D22}" destId="{3D47F6DB-4E4F-4785-BAD5-F22AC0AA9889}" srcOrd="0" destOrd="0" presId="urn:microsoft.com/office/officeart/2005/8/layout/hierarchy3"/>
    <dgm:cxn modelId="{618A1547-89DA-43C9-8364-1593640F45C9}" type="presOf" srcId="{565D2825-1C4E-4040-B856-70CA54B1A4DD}" destId="{6DE36530-4EF6-44E8-B570-5A7C0F0382D0}" srcOrd="0" destOrd="0" presId="urn:microsoft.com/office/officeart/2005/8/layout/hierarchy3"/>
    <dgm:cxn modelId="{55BC39F7-8C9A-493C-B671-5CCA31CB8613}" type="presOf" srcId="{73396099-67A1-4607-AA94-B5000F392286}" destId="{22AD80FF-3E01-464E-896D-6D6010F2123D}" srcOrd="0" destOrd="0" presId="urn:microsoft.com/office/officeart/2005/8/layout/hierarchy3"/>
    <dgm:cxn modelId="{E09DBC59-3BF8-4BB4-B200-38BA77FE3EC0}" type="presOf" srcId="{CD377E6B-5BF1-49D8-8532-F479A363FD38}" destId="{4983F0FC-B934-4519-BD08-B57FA0CB1CBE}" srcOrd="0" destOrd="0" presId="urn:microsoft.com/office/officeart/2005/8/layout/hierarchy3"/>
    <dgm:cxn modelId="{93E99D57-AFD1-4C55-A1CA-F8AF9386E0EC}" srcId="{21D52E74-819F-40E5-B506-883AC18AD137}" destId="{73396099-67A1-4607-AA94-B5000F392286}" srcOrd="0" destOrd="0" parTransId="{87B118D2-1540-4B4F-95D5-7FEED2B4E47A}" sibTransId="{C531BDD3-858A-4981-BC23-96AD7032644D}"/>
    <dgm:cxn modelId="{49DF40DC-4D1B-4DE4-9255-0A5CF57B81D6}" type="presOf" srcId="{21D52E74-819F-40E5-B506-883AC18AD137}" destId="{CDDFCA56-0769-4324-959E-BEED4901F3FE}" srcOrd="0" destOrd="0" presId="urn:microsoft.com/office/officeart/2005/8/layout/hierarchy3"/>
    <dgm:cxn modelId="{59B3938E-0300-4B48-B52D-35EBA5FE66DE}" srcId="{73396099-67A1-4607-AA94-B5000F392286}" destId="{ADFD1927-5022-4AC4-A48D-519E0E159EF7}" srcOrd="3" destOrd="0" parTransId="{D20A6040-55FC-43F5-82B8-8B696FAB34AE}" sibTransId="{88548478-C1CC-4464-B974-3E1E2F166CDE}"/>
    <dgm:cxn modelId="{72DEF147-F7F5-4A7F-9F3C-0F687659E92A}" type="presOf" srcId="{73396099-67A1-4607-AA94-B5000F392286}" destId="{0628BA77-957D-4D79-A67B-0F1B8D123005}" srcOrd="1" destOrd="0" presId="urn:microsoft.com/office/officeart/2005/8/layout/hierarchy3"/>
    <dgm:cxn modelId="{E2BFF6BF-344F-447E-9B4E-45DD9D57A14B}" type="presOf" srcId="{61C3DF0F-0758-4E87-9768-7E30BA7AAC00}" destId="{123FC108-5736-4B02-BECF-E7ABF740B8C9}" srcOrd="0" destOrd="0" presId="urn:microsoft.com/office/officeart/2005/8/layout/hierarchy3"/>
    <dgm:cxn modelId="{83498C97-3DB0-42B6-94F6-DACD0FF9FA08}" type="presOf" srcId="{15B64A0D-1F1D-4929-AFC5-D2502DBA807D}" destId="{04F8FC0C-078C-4C0C-B20D-B9E29DBFF895}" srcOrd="0" destOrd="0" presId="urn:microsoft.com/office/officeart/2005/8/layout/hierarchy3"/>
    <dgm:cxn modelId="{05347856-85B3-4CF8-B3B6-3A2F074AB92B}" srcId="{73396099-67A1-4607-AA94-B5000F392286}" destId="{2436EB76-ED98-4B6C-951E-B3B36D0ADD95}" srcOrd="5" destOrd="0" parTransId="{565D2825-1C4E-4040-B856-70CA54B1A4DD}" sibTransId="{A93C9739-FD71-4E0A-A885-A55A4E21B013}"/>
    <dgm:cxn modelId="{17CF3702-589D-4A8D-B053-9F9D3EACB47C}" srcId="{73396099-67A1-4607-AA94-B5000F392286}" destId="{E637A68F-5969-4AC0-9131-26F4CC867D99}" srcOrd="7" destOrd="0" parTransId="{599FBB23-ADDA-45E5-93B9-33C897EC9D2F}" sibTransId="{694CD7F3-DD77-423E-88DF-5C332DA11A0D}"/>
    <dgm:cxn modelId="{CBFC4640-6E95-4A56-BAFB-7EEA15E409AC}" type="presOf" srcId="{1EBC2C18-77D7-410D-88FE-9974F2FBBD25}" destId="{43CACF4B-7CF9-4480-A4F4-374339C0304E}" srcOrd="0" destOrd="0" presId="urn:microsoft.com/office/officeart/2005/8/layout/hierarchy3"/>
    <dgm:cxn modelId="{329A30DD-3CF4-4245-BD56-2C8309F9502C}" type="presOf" srcId="{ADFD1927-5022-4AC4-A48D-519E0E159EF7}" destId="{664034DF-446C-4D9B-8EFA-9C12372129BF}" srcOrd="0" destOrd="0" presId="urn:microsoft.com/office/officeart/2005/8/layout/hierarchy3"/>
    <dgm:cxn modelId="{F2F19C18-17FD-4A16-B945-CBC6C6A1D6B9}" type="presOf" srcId="{2436EB76-ED98-4B6C-951E-B3B36D0ADD95}" destId="{F81D437D-B31B-490A-8FE7-7142F9AAC99B}" srcOrd="0" destOrd="0" presId="urn:microsoft.com/office/officeart/2005/8/layout/hierarchy3"/>
    <dgm:cxn modelId="{5807E607-9A64-400E-9109-94CCB8157525}" type="presOf" srcId="{AA2C9674-7A42-4720-ACBD-3F637F1C3C55}" destId="{D4AB8DA1-DD97-49CF-84B7-DB2E1B25B53A}" srcOrd="0" destOrd="0" presId="urn:microsoft.com/office/officeart/2005/8/layout/hierarchy3"/>
    <dgm:cxn modelId="{020853F7-CF86-49C0-BC6A-74B5C2412210}" srcId="{73396099-67A1-4607-AA94-B5000F392286}" destId="{03B36DFF-2546-496E-A7F8-7E4F901B9DFE}" srcOrd="1" destOrd="0" parTransId="{CD377E6B-5BF1-49D8-8532-F479A363FD38}" sibTransId="{B706F5DC-F37F-4A4E-8D84-58F253BDD060}"/>
    <dgm:cxn modelId="{2E2F13C8-EF38-423B-927C-869AA4A72AC6}" type="presOf" srcId="{03B36DFF-2546-496E-A7F8-7E4F901B9DFE}" destId="{3127CBD9-EAE8-4498-A576-C4B0080B45E3}" srcOrd="0" destOrd="0" presId="urn:microsoft.com/office/officeart/2005/8/layout/hierarchy3"/>
    <dgm:cxn modelId="{E0C8580F-40D6-44A2-92F6-1BFA7939657A}" srcId="{73396099-67A1-4607-AA94-B5000F392286}" destId="{72AE4523-E7D4-47DC-B310-03AB81F00A64}" srcOrd="6" destOrd="0" parTransId="{15B64A0D-1F1D-4929-AFC5-D2502DBA807D}" sibTransId="{4220AA82-95E4-413B-BEB9-AD635CE8D8A7}"/>
    <dgm:cxn modelId="{1F362CCF-2A70-4CAA-9450-41E9E521B88D}" type="presOf" srcId="{D20A6040-55FC-43F5-82B8-8B696FAB34AE}" destId="{94A94AFF-3ABE-474F-85F3-4384B57A189C}" srcOrd="0" destOrd="0" presId="urn:microsoft.com/office/officeart/2005/8/layout/hierarchy3"/>
    <dgm:cxn modelId="{E6A0727F-780D-43E9-BE6B-A8038B01BDB2}" srcId="{73396099-67A1-4607-AA94-B5000F392286}" destId="{EB73FF85-E45B-4262-B354-BEFBA8EADC47}" srcOrd="4" destOrd="0" parTransId="{3A85679F-F1C6-483D-9832-00403D343D22}" sibTransId="{655505A0-B4BA-4637-A0E9-1B408144CF99}"/>
    <dgm:cxn modelId="{6BBF7AD1-482E-4607-A055-F5DA0EC560D7}" type="presParOf" srcId="{CDDFCA56-0769-4324-959E-BEED4901F3FE}" destId="{299CCCE1-B651-4094-AEAA-543770FD2023}" srcOrd="0" destOrd="0" presId="urn:microsoft.com/office/officeart/2005/8/layout/hierarchy3"/>
    <dgm:cxn modelId="{313055B6-AE2C-4D8F-B197-844F6F033DC4}" type="presParOf" srcId="{299CCCE1-B651-4094-AEAA-543770FD2023}" destId="{86F33E0C-651F-455A-8C52-4CFCA80EB4D2}" srcOrd="0" destOrd="0" presId="urn:microsoft.com/office/officeart/2005/8/layout/hierarchy3"/>
    <dgm:cxn modelId="{352A29C2-8FE3-40C4-8F21-800FF6F18541}" type="presParOf" srcId="{86F33E0C-651F-455A-8C52-4CFCA80EB4D2}" destId="{22AD80FF-3E01-464E-896D-6D6010F2123D}" srcOrd="0" destOrd="0" presId="urn:microsoft.com/office/officeart/2005/8/layout/hierarchy3"/>
    <dgm:cxn modelId="{FB109E81-1711-45AA-8D9E-3400D69BE339}" type="presParOf" srcId="{86F33E0C-651F-455A-8C52-4CFCA80EB4D2}" destId="{0628BA77-957D-4D79-A67B-0F1B8D123005}" srcOrd="1" destOrd="0" presId="urn:microsoft.com/office/officeart/2005/8/layout/hierarchy3"/>
    <dgm:cxn modelId="{29271E8E-4713-482B-BBFE-71C2082728D3}" type="presParOf" srcId="{299CCCE1-B651-4094-AEAA-543770FD2023}" destId="{D70B1EC4-7BF5-4010-9696-9D011A678CC8}" srcOrd="1" destOrd="0" presId="urn:microsoft.com/office/officeart/2005/8/layout/hierarchy3"/>
    <dgm:cxn modelId="{7B43A9AE-6D9A-41E3-85AA-3B15ABA7A589}" type="presParOf" srcId="{D70B1EC4-7BF5-4010-9696-9D011A678CC8}" destId="{123FC108-5736-4B02-BECF-E7ABF740B8C9}" srcOrd="0" destOrd="0" presId="urn:microsoft.com/office/officeart/2005/8/layout/hierarchy3"/>
    <dgm:cxn modelId="{15FA8EE6-D906-4D78-9F6E-94E6F874DBCA}" type="presParOf" srcId="{D70B1EC4-7BF5-4010-9696-9D011A678CC8}" destId="{43CACF4B-7CF9-4480-A4F4-374339C0304E}" srcOrd="1" destOrd="0" presId="urn:microsoft.com/office/officeart/2005/8/layout/hierarchy3"/>
    <dgm:cxn modelId="{61888DCC-C290-477C-9DEF-B685119DBBD0}" type="presParOf" srcId="{D70B1EC4-7BF5-4010-9696-9D011A678CC8}" destId="{4983F0FC-B934-4519-BD08-B57FA0CB1CBE}" srcOrd="2" destOrd="0" presId="urn:microsoft.com/office/officeart/2005/8/layout/hierarchy3"/>
    <dgm:cxn modelId="{99A45894-06DA-4128-B96F-DDC4EC07207E}" type="presParOf" srcId="{D70B1EC4-7BF5-4010-9696-9D011A678CC8}" destId="{3127CBD9-EAE8-4498-A576-C4B0080B45E3}" srcOrd="3" destOrd="0" presId="urn:microsoft.com/office/officeart/2005/8/layout/hierarchy3"/>
    <dgm:cxn modelId="{309CEAA4-9874-4587-8F7B-1776B6DA45C9}" type="presParOf" srcId="{D70B1EC4-7BF5-4010-9696-9D011A678CC8}" destId="{D4AB8DA1-DD97-49CF-84B7-DB2E1B25B53A}" srcOrd="4" destOrd="0" presId="urn:microsoft.com/office/officeart/2005/8/layout/hierarchy3"/>
    <dgm:cxn modelId="{920B0684-3E88-4EB8-9F07-CDA99DC90747}" type="presParOf" srcId="{D70B1EC4-7BF5-4010-9696-9D011A678CC8}" destId="{C838F076-8B98-4D81-BF95-EECE33F23ABF}" srcOrd="5" destOrd="0" presId="urn:microsoft.com/office/officeart/2005/8/layout/hierarchy3"/>
    <dgm:cxn modelId="{5354F749-398F-4552-B502-5741903BA7F5}" type="presParOf" srcId="{D70B1EC4-7BF5-4010-9696-9D011A678CC8}" destId="{94A94AFF-3ABE-474F-85F3-4384B57A189C}" srcOrd="6" destOrd="0" presId="urn:microsoft.com/office/officeart/2005/8/layout/hierarchy3"/>
    <dgm:cxn modelId="{F251B13A-6BD2-469B-A378-4448FF8ED535}" type="presParOf" srcId="{D70B1EC4-7BF5-4010-9696-9D011A678CC8}" destId="{664034DF-446C-4D9B-8EFA-9C12372129BF}" srcOrd="7" destOrd="0" presId="urn:microsoft.com/office/officeart/2005/8/layout/hierarchy3"/>
    <dgm:cxn modelId="{2AC0F49E-4BCB-4F6D-9E90-E7836A7123CF}" type="presParOf" srcId="{D70B1EC4-7BF5-4010-9696-9D011A678CC8}" destId="{3D47F6DB-4E4F-4785-BAD5-F22AC0AA9889}" srcOrd="8" destOrd="0" presId="urn:microsoft.com/office/officeart/2005/8/layout/hierarchy3"/>
    <dgm:cxn modelId="{EF9A11E2-33D4-43EE-AE2F-4A3715BFCDE7}" type="presParOf" srcId="{D70B1EC4-7BF5-4010-9696-9D011A678CC8}" destId="{8BADBE74-0D15-43C4-90AB-E2D30E162163}" srcOrd="9" destOrd="0" presId="urn:microsoft.com/office/officeart/2005/8/layout/hierarchy3"/>
    <dgm:cxn modelId="{6CC9B609-C03E-4F87-95E6-D41B5F627868}" type="presParOf" srcId="{D70B1EC4-7BF5-4010-9696-9D011A678CC8}" destId="{6DE36530-4EF6-44E8-B570-5A7C0F0382D0}" srcOrd="10" destOrd="0" presId="urn:microsoft.com/office/officeart/2005/8/layout/hierarchy3"/>
    <dgm:cxn modelId="{BCE3FD72-5C08-4E15-83D7-6635821D8ABC}" type="presParOf" srcId="{D70B1EC4-7BF5-4010-9696-9D011A678CC8}" destId="{F81D437D-B31B-490A-8FE7-7142F9AAC99B}" srcOrd="11" destOrd="0" presId="urn:microsoft.com/office/officeart/2005/8/layout/hierarchy3"/>
    <dgm:cxn modelId="{26CCDF05-26D8-4C03-A6C2-DA2308FA3117}" type="presParOf" srcId="{D70B1EC4-7BF5-4010-9696-9D011A678CC8}" destId="{04F8FC0C-078C-4C0C-B20D-B9E29DBFF895}" srcOrd="12" destOrd="0" presId="urn:microsoft.com/office/officeart/2005/8/layout/hierarchy3"/>
    <dgm:cxn modelId="{0A7CF923-F966-4DD2-9416-DEA5F7F74617}" type="presParOf" srcId="{D70B1EC4-7BF5-4010-9696-9D011A678CC8}" destId="{B346F29D-9AEC-44CF-9624-CB31018EC6A5}" srcOrd="13" destOrd="0" presId="urn:microsoft.com/office/officeart/2005/8/layout/hierarchy3"/>
    <dgm:cxn modelId="{01A7189D-7946-45A9-8A3D-53D4D38B4C3D}" type="presParOf" srcId="{D70B1EC4-7BF5-4010-9696-9D011A678CC8}" destId="{691F4F6F-B769-42F1-BA84-FB5DD760350F}" srcOrd="14" destOrd="0" presId="urn:microsoft.com/office/officeart/2005/8/layout/hierarchy3"/>
    <dgm:cxn modelId="{D2CBB1E6-CEAD-4448-9590-06CAFF9DD499}" type="presParOf" srcId="{D70B1EC4-7BF5-4010-9696-9D011A678CC8}" destId="{EC5E3575-9D0A-47C4-8C65-0E9536B1F8B8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1D52E74-819F-40E5-B506-883AC18AD137}" type="doc">
      <dgm:prSet loTypeId="urn:microsoft.com/office/officeart/2005/8/layout/hierarchy3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396099-67A1-4607-AA94-B5000F392286}">
      <dgm:prSet phldrT="[Текст]"/>
      <dgm:spPr/>
      <dgm:t>
        <a:bodyPr/>
        <a:lstStyle/>
        <a:p>
          <a:r>
            <a:rPr lang="ru-RU" b="1" dirty="0" err="1" smtClean="0"/>
            <a:t>Концепционный</a:t>
          </a:r>
          <a:r>
            <a:rPr lang="ru-RU" b="1" dirty="0" smtClean="0"/>
            <a:t> комментарий</a:t>
          </a:r>
          <a:endParaRPr lang="ru-RU" b="1" dirty="0"/>
        </a:p>
      </dgm:t>
    </dgm:pt>
    <dgm:pt modelId="{87B118D2-1540-4B4F-95D5-7FEED2B4E47A}" type="parTrans" cxnId="{93E99D57-AFD1-4C55-A1CA-F8AF9386E0EC}">
      <dgm:prSet/>
      <dgm:spPr/>
      <dgm:t>
        <a:bodyPr/>
        <a:lstStyle/>
        <a:p>
          <a:endParaRPr lang="ru-RU"/>
        </a:p>
      </dgm:t>
    </dgm:pt>
    <dgm:pt modelId="{C531BDD3-858A-4981-BC23-96AD7032644D}" type="sibTrans" cxnId="{93E99D57-AFD1-4C55-A1CA-F8AF9386E0EC}">
      <dgm:prSet/>
      <dgm:spPr/>
      <dgm:t>
        <a:bodyPr/>
        <a:lstStyle/>
        <a:p>
          <a:endParaRPr lang="ru-RU"/>
        </a:p>
      </dgm:t>
    </dgm:pt>
    <dgm:pt modelId="{1EBC2C18-77D7-410D-88FE-9974F2FBBD25}">
      <dgm:prSet/>
      <dgm:spPr/>
      <dgm:t>
        <a:bodyPr/>
        <a:lstStyle/>
        <a:p>
          <a:r>
            <a:rPr lang="ru-RU" dirty="0" smtClean="0"/>
            <a:t>Проблема (чего)  – одна из актуальных проблем нашего времени.</a:t>
          </a:r>
          <a:endParaRPr lang="ru-RU" dirty="0"/>
        </a:p>
      </dgm:t>
    </dgm:pt>
    <dgm:pt modelId="{61C3DF0F-0758-4E87-9768-7E30BA7AAC00}" type="parTrans" cxnId="{E6851C1B-BEFE-4CF1-8350-BCE9BA5297A5}">
      <dgm:prSet/>
      <dgm:spPr/>
      <dgm:t>
        <a:bodyPr/>
        <a:lstStyle/>
        <a:p>
          <a:endParaRPr lang="ru-RU"/>
        </a:p>
      </dgm:t>
    </dgm:pt>
    <dgm:pt modelId="{990DB984-AD94-4317-B68D-DDBA50F2100D}" type="sibTrans" cxnId="{E6851C1B-BEFE-4CF1-8350-BCE9BA5297A5}">
      <dgm:prSet/>
      <dgm:spPr/>
      <dgm:t>
        <a:bodyPr/>
        <a:lstStyle/>
        <a:p>
          <a:endParaRPr lang="ru-RU"/>
        </a:p>
      </dgm:t>
    </dgm:pt>
    <dgm:pt modelId="{03B36DFF-2546-496E-A7F8-7E4F901B9DFE}">
      <dgm:prSet/>
      <dgm:spPr/>
      <dgm:t>
        <a:bodyPr/>
        <a:lstStyle/>
        <a:p>
          <a:r>
            <a:rPr lang="ru-RU" dirty="0" smtClean="0"/>
            <a:t> Эта социальная (нравственная и т.д.) проблема имеет многовековую историю.</a:t>
          </a:r>
          <a:endParaRPr lang="ru-RU" dirty="0"/>
        </a:p>
      </dgm:t>
    </dgm:pt>
    <dgm:pt modelId="{CD377E6B-5BF1-49D8-8532-F479A363FD38}" type="parTrans" cxnId="{020853F7-CF86-49C0-BC6A-74B5C2412210}">
      <dgm:prSet/>
      <dgm:spPr/>
      <dgm:t>
        <a:bodyPr/>
        <a:lstStyle/>
        <a:p>
          <a:endParaRPr lang="ru-RU"/>
        </a:p>
      </dgm:t>
    </dgm:pt>
    <dgm:pt modelId="{B706F5DC-F37F-4A4E-8D84-58F253BDD060}" type="sibTrans" cxnId="{020853F7-CF86-49C0-BC6A-74B5C2412210}">
      <dgm:prSet/>
      <dgm:spPr/>
      <dgm:t>
        <a:bodyPr/>
        <a:lstStyle/>
        <a:p>
          <a:endParaRPr lang="ru-RU"/>
        </a:p>
      </dgm:t>
    </dgm:pt>
    <dgm:pt modelId="{21718844-2BE1-4FEC-9B46-DF3EA97D20B6}">
      <dgm:prSet/>
      <dgm:spPr/>
      <dgm:t>
        <a:bodyPr/>
        <a:lstStyle/>
        <a:p>
          <a:r>
            <a:rPr lang="ru-RU" dirty="0" smtClean="0"/>
            <a:t>Каждый из нас не раз сталкивался с этой проблемой (где, когда).</a:t>
          </a:r>
          <a:endParaRPr lang="ru-RU" dirty="0"/>
        </a:p>
      </dgm:t>
    </dgm:pt>
    <dgm:pt modelId="{AA2C9674-7A42-4720-ACBD-3F637F1C3C55}" type="parTrans" cxnId="{1665C912-8C2E-4323-A928-F644779CFA60}">
      <dgm:prSet/>
      <dgm:spPr/>
      <dgm:t>
        <a:bodyPr/>
        <a:lstStyle/>
        <a:p>
          <a:endParaRPr lang="ru-RU"/>
        </a:p>
      </dgm:t>
    </dgm:pt>
    <dgm:pt modelId="{140F0087-150A-43E0-A306-6B890F4173C6}" type="sibTrans" cxnId="{1665C912-8C2E-4323-A928-F644779CFA60}">
      <dgm:prSet/>
      <dgm:spPr/>
      <dgm:t>
        <a:bodyPr/>
        <a:lstStyle/>
        <a:p>
          <a:endParaRPr lang="ru-RU"/>
        </a:p>
      </dgm:t>
    </dgm:pt>
    <dgm:pt modelId="{ADFD1927-5022-4AC4-A48D-519E0E159EF7}">
      <dgm:prSet/>
      <dgm:spPr/>
      <dgm:t>
        <a:bodyPr/>
        <a:lstStyle/>
        <a:p>
          <a:r>
            <a:rPr lang="ru-RU" dirty="0" smtClean="0"/>
            <a:t>Как и большинство из нас, автор считает, что… </a:t>
          </a:r>
          <a:endParaRPr lang="ru-RU" dirty="0"/>
        </a:p>
      </dgm:t>
    </dgm:pt>
    <dgm:pt modelId="{D20A6040-55FC-43F5-82B8-8B696FAB34AE}" type="parTrans" cxnId="{59B3938E-0300-4B48-B52D-35EBA5FE66DE}">
      <dgm:prSet/>
      <dgm:spPr/>
      <dgm:t>
        <a:bodyPr/>
        <a:lstStyle/>
        <a:p>
          <a:endParaRPr lang="ru-RU"/>
        </a:p>
      </dgm:t>
    </dgm:pt>
    <dgm:pt modelId="{88548478-C1CC-4464-B974-3E1E2F166CDE}" type="sibTrans" cxnId="{59B3938E-0300-4B48-B52D-35EBA5FE66DE}">
      <dgm:prSet/>
      <dgm:spPr/>
      <dgm:t>
        <a:bodyPr/>
        <a:lstStyle/>
        <a:p>
          <a:endParaRPr lang="ru-RU"/>
        </a:p>
      </dgm:t>
    </dgm:pt>
    <dgm:pt modelId="{EB73FF85-E45B-4262-B354-BEFBA8EADC47}">
      <dgm:prSet/>
      <dgm:spPr/>
      <dgm:t>
        <a:bodyPr/>
        <a:lstStyle/>
        <a:p>
          <a:r>
            <a:rPr lang="ru-RU" dirty="0" smtClean="0"/>
            <a:t>Вопреки мнению большинства, автор считает, что…</a:t>
          </a:r>
          <a:endParaRPr lang="ru-RU" dirty="0"/>
        </a:p>
      </dgm:t>
    </dgm:pt>
    <dgm:pt modelId="{3A85679F-F1C6-483D-9832-00403D343D22}" type="parTrans" cxnId="{E6A0727F-780D-43E9-BE6B-A8038B01BDB2}">
      <dgm:prSet/>
      <dgm:spPr/>
      <dgm:t>
        <a:bodyPr/>
        <a:lstStyle/>
        <a:p>
          <a:endParaRPr lang="ru-RU"/>
        </a:p>
      </dgm:t>
    </dgm:pt>
    <dgm:pt modelId="{655505A0-B4BA-4637-A0E9-1B408144CF99}" type="sibTrans" cxnId="{E6A0727F-780D-43E9-BE6B-A8038B01BDB2}">
      <dgm:prSet/>
      <dgm:spPr/>
      <dgm:t>
        <a:bodyPr/>
        <a:lstStyle/>
        <a:p>
          <a:endParaRPr lang="ru-RU"/>
        </a:p>
      </dgm:t>
    </dgm:pt>
    <dgm:pt modelId="{2436EB76-ED98-4B6C-951E-B3B36D0ADD95}">
      <dgm:prSet/>
      <dgm:spPr/>
      <dgm:t>
        <a:bodyPr/>
        <a:lstStyle/>
        <a:p>
          <a:pPr algn="ctr"/>
          <a:r>
            <a:rPr lang="ru-RU" dirty="0" smtClean="0"/>
            <a:t>Автор обращает наше внимание на… </a:t>
          </a:r>
          <a:endParaRPr lang="ru-RU" dirty="0"/>
        </a:p>
      </dgm:t>
    </dgm:pt>
    <dgm:pt modelId="{565D2825-1C4E-4040-B856-70CA54B1A4DD}" type="parTrans" cxnId="{05347856-85B3-4CF8-B3B6-3A2F074AB92B}">
      <dgm:prSet/>
      <dgm:spPr/>
      <dgm:t>
        <a:bodyPr/>
        <a:lstStyle/>
        <a:p>
          <a:endParaRPr lang="ru-RU"/>
        </a:p>
      </dgm:t>
    </dgm:pt>
    <dgm:pt modelId="{A93C9739-FD71-4E0A-A885-A55A4E21B013}" type="sibTrans" cxnId="{05347856-85B3-4CF8-B3B6-3A2F074AB92B}">
      <dgm:prSet/>
      <dgm:spPr/>
      <dgm:t>
        <a:bodyPr/>
        <a:lstStyle/>
        <a:p>
          <a:endParaRPr lang="ru-RU"/>
        </a:p>
      </dgm:t>
    </dgm:pt>
    <dgm:pt modelId="{72AE4523-E7D4-47DC-B310-03AB81F00A64}">
      <dgm:prSet/>
      <dgm:spPr/>
      <dgm:t>
        <a:bodyPr/>
        <a:lstStyle/>
        <a:p>
          <a:r>
            <a:rPr lang="ru-RU" dirty="0" smtClean="0"/>
            <a:t>Автор подробно рассматривает…</a:t>
          </a:r>
          <a:endParaRPr lang="ru-RU" dirty="0"/>
        </a:p>
      </dgm:t>
    </dgm:pt>
    <dgm:pt modelId="{15B64A0D-1F1D-4929-AFC5-D2502DBA807D}" type="parTrans" cxnId="{E0C8580F-40D6-44A2-92F6-1BFA7939657A}">
      <dgm:prSet/>
      <dgm:spPr/>
      <dgm:t>
        <a:bodyPr/>
        <a:lstStyle/>
        <a:p>
          <a:endParaRPr lang="ru-RU"/>
        </a:p>
      </dgm:t>
    </dgm:pt>
    <dgm:pt modelId="{4220AA82-95E4-413B-BEB9-AD635CE8D8A7}" type="sibTrans" cxnId="{E0C8580F-40D6-44A2-92F6-1BFA7939657A}">
      <dgm:prSet/>
      <dgm:spPr/>
      <dgm:t>
        <a:bodyPr/>
        <a:lstStyle/>
        <a:p>
          <a:endParaRPr lang="ru-RU"/>
        </a:p>
      </dgm:t>
    </dgm:pt>
    <dgm:pt modelId="{E637A68F-5969-4AC0-9131-26F4CC867D99}">
      <dgm:prSet/>
      <dgm:spPr/>
      <dgm:t>
        <a:bodyPr/>
        <a:lstStyle/>
        <a:p>
          <a:r>
            <a:rPr lang="ru-RU" dirty="0" smtClean="0"/>
            <a:t>Таким образом, автор убеждает нас в том, что…</a:t>
          </a:r>
          <a:endParaRPr lang="ru-RU" dirty="0"/>
        </a:p>
      </dgm:t>
    </dgm:pt>
    <dgm:pt modelId="{599FBB23-ADDA-45E5-93B9-33C897EC9D2F}" type="parTrans" cxnId="{17CF3702-589D-4A8D-B053-9F9D3EACB47C}">
      <dgm:prSet/>
      <dgm:spPr/>
      <dgm:t>
        <a:bodyPr/>
        <a:lstStyle/>
        <a:p>
          <a:endParaRPr lang="ru-RU"/>
        </a:p>
      </dgm:t>
    </dgm:pt>
    <dgm:pt modelId="{694CD7F3-DD77-423E-88DF-5C332DA11A0D}" type="sibTrans" cxnId="{17CF3702-589D-4A8D-B053-9F9D3EACB47C}">
      <dgm:prSet/>
      <dgm:spPr/>
      <dgm:t>
        <a:bodyPr/>
        <a:lstStyle/>
        <a:p>
          <a:endParaRPr lang="ru-RU"/>
        </a:p>
      </dgm:t>
    </dgm:pt>
    <dgm:pt modelId="{CDDFCA56-0769-4324-959E-BEED4901F3FE}" type="pres">
      <dgm:prSet presAssocID="{21D52E74-819F-40E5-B506-883AC18AD1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9CCCE1-B651-4094-AEAA-543770FD2023}" type="pres">
      <dgm:prSet presAssocID="{73396099-67A1-4607-AA94-B5000F392286}" presName="root" presStyleCnt="0"/>
      <dgm:spPr/>
      <dgm:t>
        <a:bodyPr/>
        <a:lstStyle/>
        <a:p>
          <a:endParaRPr lang="ru-RU"/>
        </a:p>
      </dgm:t>
    </dgm:pt>
    <dgm:pt modelId="{86F33E0C-651F-455A-8C52-4CFCA80EB4D2}" type="pres">
      <dgm:prSet presAssocID="{73396099-67A1-4607-AA94-B5000F392286}" presName="rootComposite" presStyleCnt="0"/>
      <dgm:spPr/>
      <dgm:t>
        <a:bodyPr/>
        <a:lstStyle/>
        <a:p>
          <a:endParaRPr lang="ru-RU"/>
        </a:p>
      </dgm:t>
    </dgm:pt>
    <dgm:pt modelId="{22AD80FF-3E01-464E-896D-6D6010F2123D}" type="pres">
      <dgm:prSet presAssocID="{73396099-67A1-4607-AA94-B5000F392286}" presName="rootText" presStyleLbl="node1" presStyleIdx="0" presStyleCnt="1" custScaleX="318305" custScaleY="136057" custLinFactNeighborX="-89946" custLinFactNeighborY="-310"/>
      <dgm:spPr/>
      <dgm:t>
        <a:bodyPr/>
        <a:lstStyle/>
        <a:p>
          <a:endParaRPr lang="ru-RU"/>
        </a:p>
      </dgm:t>
    </dgm:pt>
    <dgm:pt modelId="{0628BA77-957D-4D79-A67B-0F1B8D123005}" type="pres">
      <dgm:prSet presAssocID="{73396099-67A1-4607-AA94-B5000F392286}" presName="rootConnector" presStyleLbl="node1" presStyleIdx="0" presStyleCnt="1"/>
      <dgm:spPr/>
      <dgm:t>
        <a:bodyPr/>
        <a:lstStyle/>
        <a:p>
          <a:endParaRPr lang="ru-RU"/>
        </a:p>
      </dgm:t>
    </dgm:pt>
    <dgm:pt modelId="{D70B1EC4-7BF5-4010-9696-9D011A678CC8}" type="pres">
      <dgm:prSet presAssocID="{73396099-67A1-4607-AA94-B5000F392286}" presName="childShape" presStyleCnt="0"/>
      <dgm:spPr/>
      <dgm:t>
        <a:bodyPr/>
        <a:lstStyle/>
        <a:p>
          <a:endParaRPr lang="ru-RU"/>
        </a:p>
      </dgm:t>
    </dgm:pt>
    <dgm:pt modelId="{123FC108-5736-4B02-BECF-E7ABF740B8C9}" type="pres">
      <dgm:prSet presAssocID="{61C3DF0F-0758-4E87-9768-7E30BA7AAC00}" presName="Name13" presStyleLbl="parChTrans1D2" presStyleIdx="0" presStyleCnt="8"/>
      <dgm:spPr/>
      <dgm:t>
        <a:bodyPr/>
        <a:lstStyle/>
        <a:p>
          <a:endParaRPr lang="ru-RU"/>
        </a:p>
      </dgm:t>
    </dgm:pt>
    <dgm:pt modelId="{43CACF4B-7CF9-4480-A4F4-374339C0304E}" type="pres">
      <dgm:prSet presAssocID="{1EBC2C18-77D7-410D-88FE-9974F2FBBD25}" presName="childText" presStyleLbl="bgAcc1" presStyleIdx="0" presStyleCnt="8" custScaleX="58682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3F0FC-B934-4519-BD08-B57FA0CB1CBE}" type="pres">
      <dgm:prSet presAssocID="{CD377E6B-5BF1-49D8-8532-F479A363FD38}" presName="Name13" presStyleLbl="parChTrans1D2" presStyleIdx="1" presStyleCnt="8"/>
      <dgm:spPr/>
      <dgm:t>
        <a:bodyPr/>
        <a:lstStyle/>
        <a:p>
          <a:endParaRPr lang="ru-RU"/>
        </a:p>
      </dgm:t>
    </dgm:pt>
    <dgm:pt modelId="{3127CBD9-EAE8-4498-A576-C4B0080B45E3}" type="pres">
      <dgm:prSet presAssocID="{03B36DFF-2546-496E-A7F8-7E4F901B9DFE}" presName="childText" presStyleLbl="bgAcc1" presStyleIdx="1" presStyleCnt="8" custScaleX="590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B8DA1-DD97-49CF-84B7-DB2E1B25B53A}" type="pres">
      <dgm:prSet presAssocID="{AA2C9674-7A42-4720-ACBD-3F637F1C3C55}" presName="Name13" presStyleLbl="parChTrans1D2" presStyleIdx="2" presStyleCnt="8"/>
      <dgm:spPr/>
      <dgm:t>
        <a:bodyPr/>
        <a:lstStyle/>
        <a:p>
          <a:endParaRPr lang="ru-RU"/>
        </a:p>
      </dgm:t>
    </dgm:pt>
    <dgm:pt modelId="{C838F076-8B98-4D81-BF95-EECE33F23ABF}" type="pres">
      <dgm:prSet presAssocID="{21718844-2BE1-4FEC-9B46-DF3EA97D20B6}" presName="childText" presStyleLbl="bgAcc1" presStyleIdx="2" presStyleCnt="8" custScaleX="59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94AFF-3ABE-474F-85F3-4384B57A189C}" type="pres">
      <dgm:prSet presAssocID="{D20A6040-55FC-43F5-82B8-8B696FAB34AE}" presName="Name13" presStyleLbl="parChTrans1D2" presStyleIdx="3" presStyleCnt="8"/>
      <dgm:spPr/>
      <dgm:t>
        <a:bodyPr/>
        <a:lstStyle/>
        <a:p>
          <a:endParaRPr lang="ru-RU"/>
        </a:p>
      </dgm:t>
    </dgm:pt>
    <dgm:pt modelId="{664034DF-446C-4D9B-8EFA-9C12372129BF}" type="pres">
      <dgm:prSet presAssocID="{ADFD1927-5022-4AC4-A48D-519E0E159EF7}" presName="childText" presStyleLbl="bgAcc1" presStyleIdx="3" presStyleCnt="8" custScaleX="588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7F6DB-4E4F-4785-BAD5-F22AC0AA9889}" type="pres">
      <dgm:prSet presAssocID="{3A85679F-F1C6-483D-9832-00403D343D22}" presName="Name13" presStyleLbl="parChTrans1D2" presStyleIdx="4" presStyleCnt="8"/>
      <dgm:spPr/>
      <dgm:t>
        <a:bodyPr/>
        <a:lstStyle/>
        <a:p>
          <a:endParaRPr lang="ru-RU"/>
        </a:p>
      </dgm:t>
    </dgm:pt>
    <dgm:pt modelId="{8BADBE74-0D15-43C4-90AB-E2D30E162163}" type="pres">
      <dgm:prSet presAssocID="{EB73FF85-E45B-4262-B354-BEFBA8EADC47}" presName="childText" presStyleLbl="bgAcc1" presStyleIdx="4" presStyleCnt="8" custScaleX="589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36530-4EF6-44E8-B570-5A7C0F0382D0}" type="pres">
      <dgm:prSet presAssocID="{565D2825-1C4E-4040-B856-70CA54B1A4DD}" presName="Name13" presStyleLbl="parChTrans1D2" presStyleIdx="5" presStyleCnt="8"/>
      <dgm:spPr/>
      <dgm:t>
        <a:bodyPr/>
        <a:lstStyle/>
        <a:p>
          <a:endParaRPr lang="ru-RU"/>
        </a:p>
      </dgm:t>
    </dgm:pt>
    <dgm:pt modelId="{F81D437D-B31B-490A-8FE7-7142F9AAC99B}" type="pres">
      <dgm:prSet presAssocID="{2436EB76-ED98-4B6C-951E-B3B36D0ADD95}" presName="childText" presStyleLbl="bgAcc1" presStyleIdx="5" presStyleCnt="8" custScaleX="586880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8FC0C-078C-4C0C-B20D-B9E29DBFF895}" type="pres">
      <dgm:prSet presAssocID="{15B64A0D-1F1D-4929-AFC5-D2502DBA807D}" presName="Name13" presStyleLbl="parChTrans1D2" presStyleIdx="6" presStyleCnt="8"/>
      <dgm:spPr/>
      <dgm:t>
        <a:bodyPr/>
        <a:lstStyle/>
        <a:p>
          <a:endParaRPr lang="ru-RU"/>
        </a:p>
      </dgm:t>
    </dgm:pt>
    <dgm:pt modelId="{B346F29D-9AEC-44CF-9624-CB31018EC6A5}" type="pres">
      <dgm:prSet presAssocID="{72AE4523-E7D4-47DC-B310-03AB81F00A64}" presName="childText" presStyleLbl="bgAcc1" presStyleIdx="6" presStyleCnt="8" custScaleX="587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F4F6F-B769-42F1-BA84-FB5DD760350F}" type="pres">
      <dgm:prSet presAssocID="{599FBB23-ADDA-45E5-93B9-33C897EC9D2F}" presName="Name13" presStyleLbl="parChTrans1D2" presStyleIdx="7" presStyleCnt="8"/>
      <dgm:spPr/>
      <dgm:t>
        <a:bodyPr/>
        <a:lstStyle/>
        <a:p>
          <a:endParaRPr lang="ru-RU"/>
        </a:p>
      </dgm:t>
    </dgm:pt>
    <dgm:pt modelId="{EC5E3575-9D0A-47C4-8C65-0E9536B1F8B8}" type="pres">
      <dgm:prSet presAssocID="{E637A68F-5969-4AC0-9131-26F4CC867D99}" presName="childText" presStyleLbl="bgAcc1" presStyleIdx="7" presStyleCnt="8" custScaleX="583734" custScaleY="100000" custLinFactNeighborX="4082" custLinFactNeighborY="-1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530CF8-EC4E-4C9E-B46E-820E889C6C0D}" type="presOf" srcId="{D20A6040-55FC-43F5-82B8-8B696FAB34AE}" destId="{94A94AFF-3ABE-474F-85F3-4384B57A189C}" srcOrd="0" destOrd="0" presId="urn:microsoft.com/office/officeart/2005/8/layout/hierarchy3"/>
    <dgm:cxn modelId="{E6851C1B-BEFE-4CF1-8350-BCE9BA5297A5}" srcId="{73396099-67A1-4607-AA94-B5000F392286}" destId="{1EBC2C18-77D7-410D-88FE-9974F2FBBD25}" srcOrd="0" destOrd="0" parTransId="{61C3DF0F-0758-4E87-9768-7E30BA7AAC00}" sibTransId="{990DB984-AD94-4317-B68D-DDBA50F2100D}"/>
    <dgm:cxn modelId="{1665C912-8C2E-4323-A928-F644779CFA60}" srcId="{73396099-67A1-4607-AA94-B5000F392286}" destId="{21718844-2BE1-4FEC-9B46-DF3EA97D20B6}" srcOrd="2" destOrd="0" parTransId="{AA2C9674-7A42-4720-ACBD-3F637F1C3C55}" sibTransId="{140F0087-150A-43E0-A306-6B890F4173C6}"/>
    <dgm:cxn modelId="{17E92590-75A0-4490-B610-E37315CD5985}" type="presOf" srcId="{565D2825-1C4E-4040-B856-70CA54B1A4DD}" destId="{6DE36530-4EF6-44E8-B570-5A7C0F0382D0}" srcOrd="0" destOrd="0" presId="urn:microsoft.com/office/officeart/2005/8/layout/hierarchy3"/>
    <dgm:cxn modelId="{274E76C8-FF1D-482B-8B87-8A77812FEAC9}" type="presOf" srcId="{3A85679F-F1C6-483D-9832-00403D343D22}" destId="{3D47F6DB-4E4F-4785-BAD5-F22AC0AA9889}" srcOrd="0" destOrd="0" presId="urn:microsoft.com/office/officeart/2005/8/layout/hierarchy3"/>
    <dgm:cxn modelId="{743B35D4-E20B-483B-A46E-55C2DE7DF664}" type="presOf" srcId="{21D52E74-819F-40E5-B506-883AC18AD137}" destId="{CDDFCA56-0769-4324-959E-BEED4901F3FE}" srcOrd="0" destOrd="0" presId="urn:microsoft.com/office/officeart/2005/8/layout/hierarchy3"/>
    <dgm:cxn modelId="{D0FBA5C9-8CA5-420E-8B44-5D3C2B6A6E24}" type="presOf" srcId="{E637A68F-5969-4AC0-9131-26F4CC867D99}" destId="{EC5E3575-9D0A-47C4-8C65-0E9536B1F8B8}" srcOrd="0" destOrd="0" presId="urn:microsoft.com/office/officeart/2005/8/layout/hierarchy3"/>
    <dgm:cxn modelId="{2FA699FE-A699-4B6C-A149-F9ADDC18EF83}" type="presOf" srcId="{73396099-67A1-4607-AA94-B5000F392286}" destId="{22AD80FF-3E01-464E-896D-6D6010F2123D}" srcOrd="0" destOrd="0" presId="urn:microsoft.com/office/officeart/2005/8/layout/hierarchy3"/>
    <dgm:cxn modelId="{AE8DB9D7-FE5E-416E-8FDD-1CED41D526DB}" type="presOf" srcId="{21718844-2BE1-4FEC-9B46-DF3EA97D20B6}" destId="{C838F076-8B98-4D81-BF95-EECE33F23ABF}" srcOrd="0" destOrd="0" presId="urn:microsoft.com/office/officeart/2005/8/layout/hierarchy3"/>
    <dgm:cxn modelId="{34C8E158-8515-40CD-A84F-EF930A6622A5}" type="presOf" srcId="{61C3DF0F-0758-4E87-9768-7E30BA7AAC00}" destId="{123FC108-5736-4B02-BECF-E7ABF740B8C9}" srcOrd="0" destOrd="0" presId="urn:microsoft.com/office/officeart/2005/8/layout/hierarchy3"/>
    <dgm:cxn modelId="{C1608B7B-2911-482A-880F-1DE1D602E9A8}" type="presOf" srcId="{72AE4523-E7D4-47DC-B310-03AB81F00A64}" destId="{B346F29D-9AEC-44CF-9624-CB31018EC6A5}" srcOrd="0" destOrd="0" presId="urn:microsoft.com/office/officeart/2005/8/layout/hierarchy3"/>
    <dgm:cxn modelId="{93E99D57-AFD1-4C55-A1CA-F8AF9386E0EC}" srcId="{21D52E74-819F-40E5-B506-883AC18AD137}" destId="{73396099-67A1-4607-AA94-B5000F392286}" srcOrd="0" destOrd="0" parTransId="{87B118D2-1540-4B4F-95D5-7FEED2B4E47A}" sibTransId="{C531BDD3-858A-4981-BC23-96AD7032644D}"/>
    <dgm:cxn modelId="{EBD58D87-6E6C-4ED4-A9A9-10918859D5AF}" type="presOf" srcId="{03B36DFF-2546-496E-A7F8-7E4F901B9DFE}" destId="{3127CBD9-EAE8-4498-A576-C4B0080B45E3}" srcOrd="0" destOrd="0" presId="urn:microsoft.com/office/officeart/2005/8/layout/hierarchy3"/>
    <dgm:cxn modelId="{59B3938E-0300-4B48-B52D-35EBA5FE66DE}" srcId="{73396099-67A1-4607-AA94-B5000F392286}" destId="{ADFD1927-5022-4AC4-A48D-519E0E159EF7}" srcOrd="3" destOrd="0" parTransId="{D20A6040-55FC-43F5-82B8-8B696FAB34AE}" sibTransId="{88548478-C1CC-4464-B974-3E1E2F166CDE}"/>
    <dgm:cxn modelId="{7C8D2AAB-ED21-4E26-A591-B9123DA78FF2}" type="presOf" srcId="{EB73FF85-E45B-4262-B354-BEFBA8EADC47}" destId="{8BADBE74-0D15-43C4-90AB-E2D30E162163}" srcOrd="0" destOrd="0" presId="urn:microsoft.com/office/officeart/2005/8/layout/hierarchy3"/>
    <dgm:cxn modelId="{05347856-85B3-4CF8-B3B6-3A2F074AB92B}" srcId="{73396099-67A1-4607-AA94-B5000F392286}" destId="{2436EB76-ED98-4B6C-951E-B3B36D0ADD95}" srcOrd="5" destOrd="0" parTransId="{565D2825-1C4E-4040-B856-70CA54B1A4DD}" sibTransId="{A93C9739-FD71-4E0A-A885-A55A4E21B013}"/>
    <dgm:cxn modelId="{5BBAC2AA-554B-413B-BEB9-BF1DBC780EE0}" type="presOf" srcId="{ADFD1927-5022-4AC4-A48D-519E0E159EF7}" destId="{664034DF-446C-4D9B-8EFA-9C12372129BF}" srcOrd="0" destOrd="0" presId="urn:microsoft.com/office/officeart/2005/8/layout/hierarchy3"/>
    <dgm:cxn modelId="{5D857FDE-16EB-4E0F-879B-65D0965D8114}" type="presOf" srcId="{73396099-67A1-4607-AA94-B5000F392286}" destId="{0628BA77-957D-4D79-A67B-0F1B8D123005}" srcOrd="1" destOrd="0" presId="urn:microsoft.com/office/officeart/2005/8/layout/hierarchy3"/>
    <dgm:cxn modelId="{2B415017-2CBC-46D7-A225-A4FA2D61E938}" type="presOf" srcId="{599FBB23-ADDA-45E5-93B9-33C897EC9D2F}" destId="{691F4F6F-B769-42F1-BA84-FB5DD760350F}" srcOrd="0" destOrd="0" presId="urn:microsoft.com/office/officeart/2005/8/layout/hierarchy3"/>
    <dgm:cxn modelId="{17CF3702-589D-4A8D-B053-9F9D3EACB47C}" srcId="{73396099-67A1-4607-AA94-B5000F392286}" destId="{E637A68F-5969-4AC0-9131-26F4CC867D99}" srcOrd="7" destOrd="0" parTransId="{599FBB23-ADDA-45E5-93B9-33C897EC9D2F}" sibTransId="{694CD7F3-DD77-423E-88DF-5C332DA11A0D}"/>
    <dgm:cxn modelId="{020853F7-CF86-49C0-BC6A-74B5C2412210}" srcId="{73396099-67A1-4607-AA94-B5000F392286}" destId="{03B36DFF-2546-496E-A7F8-7E4F901B9DFE}" srcOrd="1" destOrd="0" parTransId="{CD377E6B-5BF1-49D8-8532-F479A363FD38}" sibTransId="{B706F5DC-F37F-4A4E-8D84-58F253BDD060}"/>
    <dgm:cxn modelId="{22940680-32CF-4B23-994D-96D8787550C0}" type="presOf" srcId="{2436EB76-ED98-4B6C-951E-B3B36D0ADD95}" destId="{F81D437D-B31B-490A-8FE7-7142F9AAC99B}" srcOrd="0" destOrd="0" presId="urn:microsoft.com/office/officeart/2005/8/layout/hierarchy3"/>
    <dgm:cxn modelId="{AD8129DB-8EEE-4619-98C5-9EE6283D880D}" type="presOf" srcId="{15B64A0D-1F1D-4929-AFC5-D2502DBA807D}" destId="{04F8FC0C-078C-4C0C-B20D-B9E29DBFF895}" srcOrd="0" destOrd="0" presId="urn:microsoft.com/office/officeart/2005/8/layout/hierarchy3"/>
    <dgm:cxn modelId="{F37A5019-DD77-4547-8CD3-531C72DC4DDE}" type="presOf" srcId="{CD377E6B-5BF1-49D8-8532-F479A363FD38}" destId="{4983F0FC-B934-4519-BD08-B57FA0CB1CBE}" srcOrd="0" destOrd="0" presId="urn:microsoft.com/office/officeart/2005/8/layout/hierarchy3"/>
    <dgm:cxn modelId="{E0C8580F-40D6-44A2-92F6-1BFA7939657A}" srcId="{73396099-67A1-4607-AA94-B5000F392286}" destId="{72AE4523-E7D4-47DC-B310-03AB81F00A64}" srcOrd="6" destOrd="0" parTransId="{15B64A0D-1F1D-4929-AFC5-D2502DBA807D}" sibTransId="{4220AA82-95E4-413B-BEB9-AD635CE8D8A7}"/>
    <dgm:cxn modelId="{895E31DD-9CA5-46BA-B90B-2EB147094E9C}" type="presOf" srcId="{1EBC2C18-77D7-410D-88FE-9974F2FBBD25}" destId="{43CACF4B-7CF9-4480-A4F4-374339C0304E}" srcOrd="0" destOrd="0" presId="urn:microsoft.com/office/officeart/2005/8/layout/hierarchy3"/>
    <dgm:cxn modelId="{317CDE39-AAFB-4480-AF51-6AFAE00A2D42}" type="presOf" srcId="{AA2C9674-7A42-4720-ACBD-3F637F1C3C55}" destId="{D4AB8DA1-DD97-49CF-84B7-DB2E1B25B53A}" srcOrd="0" destOrd="0" presId="urn:microsoft.com/office/officeart/2005/8/layout/hierarchy3"/>
    <dgm:cxn modelId="{E6A0727F-780D-43E9-BE6B-A8038B01BDB2}" srcId="{73396099-67A1-4607-AA94-B5000F392286}" destId="{EB73FF85-E45B-4262-B354-BEFBA8EADC47}" srcOrd="4" destOrd="0" parTransId="{3A85679F-F1C6-483D-9832-00403D343D22}" sibTransId="{655505A0-B4BA-4637-A0E9-1B408144CF99}"/>
    <dgm:cxn modelId="{AEC33326-4DD4-4310-9200-A014C4E7F89C}" type="presParOf" srcId="{CDDFCA56-0769-4324-959E-BEED4901F3FE}" destId="{299CCCE1-B651-4094-AEAA-543770FD2023}" srcOrd="0" destOrd="0" presId="urn:microsoft.com/office/officeart/2005/8/layout/hierarchy3"/>
    <dgm:cxn modelId="{BE07995D-12B8-4E0F-BCD4-6FC6AF67806B}" type="presParOf" srcId="{299CCCE1-B651-4094-AEAA-543770FD2023}" destId="{86F33E0C-651F-455A-8C52-4CFCA80EB4D2}" srcOrd="0" destOrd="0" presId="urn:microsoft.com/office/officeart/2005/8/layout/hierarchy3"/>
    <dgm:cxn modelId="{16509787-3C21-44D5-AB07-FEB1E3BA9496}" type="presParOf" srcId="{86F33E0C-651F-455A-8C52-4CFCA80EB4D2}" destId="{22AD80FF-3E01-464E-896D-6D6010F2123D}" srcOrd="0" destOrd="0" presId="urn:microsoft.com/office/officeart/2005/8/layout/hierarchy3"/>
    <dgm:cxn modelId="{2A823858-A3D4-4FF8-9710-B596464DB345}" type="presParOf" srcId="{86F33E0C-651F-455A-8C52-4CFCA80EB4D2}" destId="{0628BA77-957D-4D79-A67B-0F1B8D123005}" srcOrd="1" destOrd="0" presId="urn:microsoft.com/office/officeart/2005/8/layout/hierarchy3"/>
    <dgm:cxn modelId="{022DE97E-3491-4A19-91F1-F99C3D85687F}" type="presParOf" srcId="{299CCCE1-B651-4094-AEAA-543770FD2023}" destId="{D70B1EC4-7BF5-4010-9696-9D011A678CC8}" srcOrd="1" destOrd="0" presId="urn:microsoft.com/office/officeart/2005/8/layout/hierarchy3"/>
    <dgm:cxn modelId="{514B00D7-3B4B-4BFC-9385-D99034431B7E}" type="presParOf" srcId="{D70B1EC4-7BF5-4010-9696-9D011A678CC8}" destId="{123FC108-5736-4B02-BECF-E7ABF740B8C9}" srcOrd="0" destOrd="0" presId="urn:microsoft.com/office/officeart/2005/8/layout/hierarchy3"/>
    <dgm:cxn modelId="{B048FAED-D72C-4124-87F9-0CBB4856B108}" type="presParOf" srcId="{D70B1EC4-7BF5-4010-9696-9D011A678CC8}" destId="{43CACF4B-7CF9-4480-A4F4-374339C0304E}" srcOrd="1" destOrd="0" presId="urn:microsoft.com/office/officeart/2005/8/layout/hierarchy3"/>
    <dgm:cxn modelId="{E81203E9-D1C5-4610-BB6A-3A04AFD24AB1}" type="presParOf" srcId="{D70B1EC4-7BF5-4010-9696-9D011A678CC8}" destId="{4983F0FC-B934-4519-BD08-B57FA0CB1CBE}" srcOrd="2" destOrd="0" presId="urn:microsoft.com/office/officeart/2005/8/layout/hierarchy3"/>
    <dgm:cxn modelId="{B56E39C9-EE8E-42AD-B31C-34763677F656}" type="presParOf" srcId="{D70B1EC4-7BF5-4010-9696-9D011A678CC8}" destId="{3127CBD9-EAE8-4498-A576-C4B0080B45E3}" srcOrd="3" destOrd="0" presId="urn:microsoft.com/office/officeart/2005/8/layout/hierarchy3"/>
    <dgm:cxn modelId="{76D149EA-463F-49C7-A69E-C8E25887E773}" type="presParOf" srcId="{D70B1EC4-7BF5-4010-9696-9D011A678CC8}" destId="{D4AB8DA1-DD97-49CF-84B7-DB2E1B25B53A}" srcOrd="4" destOrd="0" presId="urn:microsoft.com/office/officeart/2005/8/layout/hierarchy3"/>
    <dgm:cxn modelId="{90B33C8F-6684-44FC-9C9E-78D3F9246C1F}" type="presParOf" srcId="{D70B1EC4-7BF5-4010-9696-9D011A678CC8}" destId="{C838F076-8B98-4D81-BF95-EECE33F23ABF}" srcOrd="5" destOrd="0" presId="urn:microsoft.com/office/officeart/2005/8/layout/hierarchy3"/>
    <dgm:cxn modelId="{ACA46507-BD23-43A3-A0A1-9790B4BD0048}" type="presParOf" srcId="{D70B1EC4-7BF5-4010-9696-9D011A678CC8}" destId="{94A94AFF-3ABE-474F-85F3-4384B57A189C}" srcOrd="6" destOrd="0" presId="urn:microsoft.com/office/officeart/2005/8/layout/hierarchy3"/>
    <dgm:cxn modelId="{1F9159A3-D06C-48CF-BD26-675F95540316}" type="presParOf" srcId="{D70B1EC4-7BF5-4010-9696-9D011A678CC8}" destId="{664034DF-446C-4D9B-8EFA-9C12372129BF}" srcOrd="7" destOrd="0" presId="urn:microsoft.com/office/officeart/2005/8/layout/hierarchy3"/>
    <dgm:cxn modelId="{D9415AEB-D4BA-4C5E-8C5D-7BE08B4DD5A9}" type="presParOf" srcId="{D70B1EC4-7BF5-4010-9696-9D011A678CC8}" destId="{3D47F6DB-4E4F-4785-BAD5-F22AC0AA9889}" srcOrd="8" destOrd="0" presId="urn:microsoft.com/office/officeart/2005/8/layout/hierarchy3"/>
    <dgm:cxn modelId="{6D1B2FAA-228A-4E8C-B687-159CB43A21B4}" type="presParOf" srcId="{D70B1EC4-7BF5-4010-9696-9D011A678CC8}" destId="{8BADBE74-0D15-43C4-90AB-E2D30E162163}" srcOrd="9" destOrd="0" presId="urn:microsoft.com/office/officeart/2005/8/layout/hierarchy3"/>
    <dgm:cxn modelId="{F848DD7A-E686-46AC-A9D7-F83214B58F6F}" type="presParOf" srcId="{D70B1EC4-7BF5-4010-9696-9D011A678CC8}" destId="{6DE36530-4EF6-44E8-B570-5A7C0F0382D0}" srcOrd="10" destOrd="0" presId="urn:microsoft.com/office/officeart/2005/8/layout/hierarchy3"/>
    <dgm:cxn modelId="{DE4B8BAB-715C-43BB-8B56-BA3BB2465D52}" type="presParOf" srcId="{D70B1EC4-7BF5-4010-9696-9D011A678CC8}" destId="{F81D437D-B31B-490A-8FE7-7142F9AAC99B}" srcOrd="11" destOrd="0" presId="urn:microsoft.com/office/officeart/2005/8/layout/hierarchy3"/>
    <dgm:cxn modelId="{FC99ABC4-22EC-4C28-884F-25F06C117E92}" type="presParOf" srcId="{D70B1EC4-7BF5-4010-9696-9D011A678CC8}" destId="{04F8FC0C-078C-4C0C-B20D-B9E29DBFF895}" srcOrd="12" destOrd="0" presId="urn:microsoft.com/office/officeart/2005/8/layout/hierarchy3"/>
    <dgm:cxn modelId="{39A1B49B-7C41-4FF1-BA8B-24AC24BBFA21}" type="presParOf" srcId="{D70B1EC4-7BF5-4010-9696-9D011A678CC8}" destId="{B346F29D-9AEC-44CF-9624-CB31018EC6A5}" srcOrd="13" destOrd="0" presId="urn:microsoft.com/office/officeart/2005/8/layout/hierarchy3"/>
    <dgm:cxn modelId="{9462397B-CAC3-4915-93B8-8BCFD78A3CFC}" type="presParOf" srcId="{D70B1EC4-7BF5-4010-9696-9D011A678CC8}" destId="{691F4F6F-B769-42F1-BA84-FB5DD760350F}" srcOrd="14" destOrd="0" presId="urn:microsoft.com/office/officeart/2005/8/layout/hierarchy3"/>
    <dgm:cxn modelId="{39C3A479-1A21-40B9-966D-72CA5BD19F21}" type="presParOf" srcId="{D70B1EC4-7BF5-4010-9696-9D011A678CC8}" destId="{EC5E3575-9D0A-47C4-8C65-0E9536B1F8B8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1D9380-416A-4AB9-86B3-AE1EEA5F75E6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70F4F2E-E3C1-47E9-B6E2-90D2F7B808F6}">
      <dgm:prSet phldrT="[Текст]" custT="1"/>
      <dgm:spPr/>
      <dgm:t>
        <a:bodyPr/>
        <a:lstStyle/>
        <a:p>
          <a:r>
            <a:rPr lang="ru-RU" sz="2800" b="0" dirty="0" smtClean="0"/>
            <a:t>Комментарий  отсутствует</a:t>
          </a:r>
          <a:endParaRPr lang="ru-RU" sz="2800" b="0" dirty="0"/>
        </a:p>
      </dgm:t>
    </dgm:pt>
    <dgm:pt modelId="{BF0BB07F-2A04-43FA-9A8E-DC3EBC39A92C}" type="parTrans" cxnId="{86C70551-5571-4324-A7C0-02AECF00618A}">
      <dgm:prSet/>
      <dgm:spPr/>
      <dgm:t>
        <a:bodyPr/>
        <a:lstStyle/>
        <a:p>
          <a:endParaRPr lang="ru-RU"/>
        </a:p>
      </dgm:t>
    </dgm:pt>
    <dgm:pt modelId="{EC52925D-346D-436E-B942-C62B90F24D36}" type="sibTrans" cxnId="{86C70551-5571-4324-A7C0-02AECF00618A}">
      <dgm:prSet/>
      <dgm:spPr/>
      <dgm:t>
        <a:bodyPr/>
        <a:lstStyle/>
        <a:p>
          <a:endParaRPr lang="ru-RU"/>
        </a:p>
      </dgm:t>
    </dgm:pt>
    <dgm:pt modelId="{C7652E20-6765-437F-ABDE-7EBD58C5CB6D}">
      <dgm:prSet/>
      <dgm:spPr/>
      <dgm:t>
        <a:bodyPr/>
        <a:lstStyle/>
        <a:p>
          <a:pPr algn="just"/>
          <a:r>
            <a:rPr lang="ru-RU" dirty="0" smtClean="0"/>
            <a:t> Незнание  структуры сочинения и критериев его оценивания.  </a:t>
          </a:r>
          <a:endParaRPr lang="ru-RU" dirty="0"/>
        </a:p>
      </dgm:t>
    </dgm:pt>
    <dgm:pt modelId="{105F6D22-8A8B-415C-A30F-2FAAEA5D5CEF}" type="parTrans" cxnId="{CF8FA0B8-3C31-4251-9EB7-AD07181EA533}">
      <dgm:prSet/>
      <dgm:spPr/>
      <dgm:t>
        <a:bodyPr/>
        <a:lstStyle/>
        <a:p>
          <a:endParaRPr lang="ru-RU"/>
        </a:p>
      </dgm:t>
    </dgm:pt>
    <dgm:pt modelId="{A6B193CE-57F0-4C55-AC56-46E6DD17D5D2}" type="sibTrans" cxnId="{CF8FA0B8-3C31-4251-9EB7-AD07181EA533}">
      <dgm:prSet/>
      <dgm:spPr/>
      <dgm:t>
        <a:bodyPr/>
        <a:lstStyle/>
        <a:p>
          <a:endParaRPr lang="ru-RU"/>
        </a:p>
      </dgm:t>
    </dgm:pt>
    <dgm:pt modelId="{CB885112-EBDC-4855-8315-48E0B7383012}">
      <dgm:prSet/>
      <dgm:spPr/>
      <dgm:t>
        <a:bodyPr/>
        <a:lstStyle/>
        <a:p>
          <a:pPr algn="just"/>
          <a:r>
            <a:rPr lang="ru-RU" dirty="0" smtClean="0"/>
            <a:t>Ознакомиться с </a:t>
          </a:r>
          <a:r>
            <a:rPr lang="ru-RU" dirty="0" err="1" smtClean="0"/>
            <a:t>требова-ниями</a:t>
          </a:r>
          <a:r>
            <a:rPr lang="ru-RU" dirty="0" smtClean="0"/>
            <a:t>  к сочинению. </a:t>
          </a:r>
          <a:endParaRPr lang="ru-RU" dirty="0"/>
        </a:p>
      </dgm:t>
    </dgm:pt>
    <dgm:pt modelId="{4F0BB054-30D8-488B-BF72-7B02D5930CD6}" type="parTrans" cxnId="{1614B664-0A8D-4941-8D74-42644A6CB639}">
      <dgm:prSet/>
      <dgm:spPr/>
    </dgm:pt>
    <dgm:pt modelId="{BFB2EE2A-D0F1-4190-ADCC-ACA33DA25D44}" type="sibTrans" cxnId="{1614B664-0A8D-4941-8D74-42644A6CB639}">
      <dgm:prSet/>
      <dgm:spPr/>
    </dgm:pt>
    <dgm:pt modelId="{869DF5FB-3866-497F-AE89-7D90A9125F43}" type="pres">
      <dgm:prSet presAssocID="{E01D9380-416A-4AB9-86B3-AE1EEA5F75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6D28A-CCBF-4D87-BD3B-B56B38CD8991}" type="pres">
      <dgm:prSet presAssocID="{270F4F2E-E3C1-47E9-B6E2-90D2F7B808F6}" presName="parentLin" presStyleCnt="0"/>
      <dgm:spPr/>
    </dgm:pt>
    <dgm:pt modelId="{C0A2E3B3-0891-47EC-A064-C64AF9C728B3}" type="pres">
      <dgm:prSet presAssocID="{270F4F2E-E3C1-47E9-B6E2-90D2F7B808F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C27B734-5154-4BB1-9D72-BBACA6B3FC1B}" type="pres">
      <dgm:prSet presAssocID="{270F4F2E-E3C1-47E9-B6E2-90D2F7B808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1AA4C-6F43-4F4B-AFEF-8D052C099ABB}" type="pres">
      <dgm:prSet presAssocID="{270F4F2E-E3C1-47E9-B6E2-90D2F7B808F6}" presName="negativeSpace" presStyleCnt="0"/>
      <dgm:spPr/>
    </dgm:pt>
    <dgm:pt modelId="{2D13B220-88E1-4104-9916-22656F390168}" type="pres">
      <dgm:prSet presAssocID="{270F4F2E-E3C1-47E9-B6E2-90D2F7B808F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9568B1-EAC2-4A83-A267-696AF7E04067}" type="presOf" srcId="{C7652E20-6765-437F-ABDE-7EBD58C5CB6D}" destId="{2D13B220-88E1-4104-9916-22656F390168}" srcOrd="0" destOrd="0" presId="urn:microsoft.com/office/officeart/2005/8/layout/list1"/>
    <dgm:cxn modelId="{5F521CCE-D32F-45C1-86F1-6F961FCA0102}" type="presOf" srcId="{270F4F2E-E3C1-47E9-B6E2-90D2F7B808F6}" destId="{FC27B734-5154-4BB1-9D72-BBACA6B3FC1B}" srcOrd="1" destOrd="0" presId="urn:microsoft.com/office/officeart/2005/8/layout/list1"/>
    <dgm:cxn modelId="{E680E889-18B0-4434-A507-83FD97E575DE}" type="presOf" srcId="{270F4F2E-E3C1-47E9-B6E2-90D2F7B808F6}" destId="{C0A2E3B3-0891-47EC-A064-C64AF9C728B3}" srcOrd="0" destOrd="0" presId="urn:microsoft.com/office/officeart/2005/8/layout/list1"/>
    <dgm:cxn modelId="{86C70551-5571-4324-A7C0-02AECF00618A}" srcId="{E01D9380-416A-4AB9-86B3-AE1EEA5F75E6}" destId="{270F4F2E-E3C1-47E9-B6E2-90D2F7B808F6}" srcOrd="0" destOrd="0" parTransId="{BF0BB07F-2A04-43FA-9A8E-DC3EBC39A92C}" sibTransId="{EC52925D-346D-436E-B942-C62B90F24D36}"/>
    <dgm:cxn modelId="{AA4B32D4-CA7C-468E-BFD5-768C85AD20F8}" type="presOf" srcId="{E01D9380-416A-4AB9-86B3-AE1EEA5F75E6}" destId="{869DF5FB-3866-497F-AE89-7D90A9125F43}" srcOrd="0" destOrd="0" presId="urn:microsoft.com/office/officeart/2005/8/layout/list1"/>
    <dgm:cxn modelId="{1614B664-0A8D-4941-8D74-42644A6CB639}" srcId="{270F4F2E-E3C1-47E9-B6E2-90D2F7B808F6}" destId="{CB885112-EBDC-4855-8315-48E0B7383012}" srcOrd="1" destOrd="0" parTransId="{4F0BB054-30D8-488B-BF72-7B02D5930CD6}" sibTransId="{BFB2EE2A-D0F1-4190-ADCC-ACA33DA25D44}"/>
    <dgm:cxn modelId="{CF8FA0B8-3C31-4251-9EB7-AD07181EA533}" srcId="{270F4F2E-E3C1-47E9-B6E2-90D2F7B808F6}" destId="{C7652E20-6765-437F-ABDE-7EBD58C5CB6D}" srcOrd="0" destOrd="0" parTransId="{105F6D22-8A8B-415C-A30F-2FAAEA5D5CEF}" sibTransId="{A6B193CE-57F0-4C55-AC56-46E6DD17D5D2}"/>
    <dgm:cxn modelId="{51F63960-2F7E-4AC3-B0E0-731143F4B5BE}" type="presOf" srcId="{CB885112-EBDC-4855-8315-48E0B7383012}" destId="{2D13B220-88E1-4104-9916-22656F390168}" srcOrd="0" destOrd="1" presId="urn:microsoft.com/office/officeart/2005/8/layout/list1"/>
    <dgm:cxn modelId="{762A458D-213D-4926-BEC7-10DE1CBC3BBC}" type="presParOf" srcId="{869DF5FB-3866-497F-AE89-7D90A9125F43}" destId="{9146D28A-CCBF-4D87-BD3B-B56B38CD8991}" srcOrd="0" destOrd="0" presId="urn:microsoft.com/office/officeart/2005/8/layout/list1"/>
    <dgm:cxn modelId="{3345F8AC-B5D5-4EB0-9612-6F736DB887D5}" type="presParOf" srcId="{9146D28A-CCBF-4D87-BD3B-B56B38CD8991}" destId="{C0A2E3B3-0891-47EC-A064-C64AF9C728B3}" srcOrd="0" destOrd="0" presId="urn:microsoft.com/office/officeart/2005/8/layout/list1"/>
    <dgm:cxn modelId="{1822297B-0131-4384-BA55-5AF00EE182EE}" type="presParOf" srcId="{9146D28A-CCBF-4D87-BD3B-B56B38CD8991}" destId="{FC27B734-5154-4BB1-9D72-BBACA6B3FC1B}" srcOrd="1" destOrd="0" presId="urn:microsoft.com/office/officeart/2005/8/layout/list1"/>
    <dgm:cxn modelId="{3C2E18DB-BE0F-482F-A1AC-7B1D0C884527}" type="presParOf" srcId="{869DF5FB-3866-497F-AE89-7D90A9125F43}" destId="{7AE1AA4C-6F43-4F4B-AFEF-8D052C099ABB}" srcOrd="1" destOrd="0" presId="urn:microsoft.com/office/officeart/2005/8/layout/list1"/>
    <dgm:cxn modelId="{9DAB43BD-71A0-4E5A-9A6F-0E04B4845B5E}" type="presParOf" srcId="{869DF5FB-3866-497F-AE89-7D90A9125F43}" destId="{2D13B220-88E1-4104-9916-22656F39016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01D9380-416A-4AB9-86B3-AE1EEA5F75E6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70F4F2E-E3C1-47E9-B6E2-90D2F7B808F6}">
      <dgm:prSet phldrT="[Текст]" custT="1"/>
      <dgm:spPr/>
      <dgm:t>
        <a:bodyPr/>
        <a:lstStyle/>
        <a:p>
          <a:r>
            <a:rPr lang="ru-RU" sz="2800" b="0" dirty="0" smtClean="0"/>
            <a:t>Комментарий </a:t>
          </a:r>
        </a:p>
        <a:p>
          <a:r>
            <a:rPr lang="ru-RU" sz="2800" b="0" dirty="0" smtClean="0"/>
            <a:t>не опирается на текст</a:t>
          </a:r>
          <a:endParaRPr lang="ru-RU" sz="2800" b="0" dirty="0"/>
        </a:p>
      </dgm:t>
    </dgm:pt>
    <dgm:pt modelId="{BF0BB07F-2A04-43FA-9A8E-DC3EBC39A92C}" type="parTrans" cxnId="{86C70551-5571-4324-A7C0-02AECF00618A}">
      <dgm:prSet/>
      <dgm:spPr/>
      <dgm:t>
        <a:bodyPr/>
        <a:lstStyle/>
        <a:p>
          <a:endParaRPr lang="ru-RU"/>
        </a:p>
      </dgm:t>
    </dgm:pt>
    <dgm:pt modelId="{EC52925D-346D-436E-B942-C62B90F24D36}" type="sibTrans" cxnId="{86C70551-5571-4324-A7C0-02AECF00618A}">
      <dgm:prSet/>
      <dgm:spPr/>
      <dgm:t>
        <a:bodyPr/>
        <a:lstStyle/>
        <a:p>
          <a:endParaRPr lang="ru-RU"/>
        </a:p>
      </dgm:t>
    </dgm:pt>
    <dgm:pt modelId="{C7652E20-6765-437F-ABDE-7EBD58C5CB6D}">
      <dgm:prSet/>
      <dgm:spPr/>
      <dgm:t>
        <a:bodyPr/>
        <a:lstStyle/>
        <a:p>
          <a:pPr algn="just"/>
          <a:r>
            <a:rPr lang="ru-RU" dirty="0" smtClean="0"/>
            <a:t> Опора на исходный текст – основное  требование к комментированию. </a:t>
          </a:r>
          <a:endParaRPr lang="ru-RU" dirty="0"/>
        </a:p>
      </dgm:t>
    </dgm:pt>
    <dgm:pt modelId="{105F6D22-8A8B-415C-A30F-2FAAEA5D5CEF}" type="parTrans" cxnId="{CF8FA0B8-3C31-4251-9EB7-AD07181EA533}">
      <dgm:prSet/>
      <dgm:spPr/>
      <dgm:t>
        <a:bodyPr/>
        <a:lstStyle/>
        <a:p>
          <a:endParaRPr lang="ru-RU"/>
        </a:p>
      </dgm:t>
    </dgm:pt>
    <dgm:pt modelId="{A6B193CE-57F0-4C55-AC56-46E6DD17D5D2}" type="sibTrans" cxnId="{CF8FA0B8-3C31-4251-9EB7-AD07181EA533}">
      <dgm:prSet/>
      <dgm:spPr/>
      <dgm:t>
        <a:bodyPr/>
        <a:lstStyle/>
        <a:p>
          <a:endParaRPr lang="ru-RU"/>
        </a:p>
      </dgm:t>
    </dgm:pt>
    <dgm:pt modelId="{A2D9A336-BCB1-4A35-82DC-EFFFDE590675}">
      <dgm:prSet/>
      <dgm:spPr/>
      <dgm:t>
        <a:bodyPr/>
        <a:lstStyle/>
        <a:p>
          <a:pPr algn="just"/>
          <a:r>
            <a:rPr lang="ru-RU" dirty="0" smtClean="0"/>
            <a:t>Включайте в комментарий небольшие цитаты, косвенную речь, подтверждающие ваши мысли. </a:t>
          </a:r>
          <a:endParaRPr lang="ru-RU" dirty="0"/>
        </a:p>
      </dgm:t>
    </dgm:pt>
    <dgm:pt modelId="{CAE9E845-B277-4EB9-81B2-D017D46A20AE}" type="parTrans" cxnId="{573BC954-0BD6-4411-985E-A9BB2EA4DC4B}">
      <dgm:prSet/>
      <dgm:spPr/>
    </dgm:pt>
    <dgm:pt modelId="{10B3E29B-5F20-4F3F-B6E5-041208AA1E5D}" type="sibTrans" cxnId="{573BC954-0BD6-4411-985E-A9BB2EA4DC4B}">
      <dgm:prSet/>
      <dgm:spPr/>
    </dgm:pt>
    <dgm:pt modelId="{869DF5FB-3866-497F-AE89-7D90A9125F43}" type="pres">
      <dgm:prSet presAssocID="{E01D9380-416A-4AB9-86B3-AE1EEA5F75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6D28A-CCBF-4D87-BD3B-B56B38CD8991}" type="pres">
      <dgm:prSet presAssocID="{270F4F2E-E3C1-47E9-B6E2-90D2F7B808F6}" presName="parentLin" presStyleCnt="0"/>
      <dgm:spPr/>
    </dgm:pt>
    <dgm:pt modelId="{C0A2E3B3-0891-47EC-A064-C64AF9C728B3}" type="pres">
      <dgm:prSet presAssocID="{270F4F2E-E3C1-47E9-B6E2-90D2F7B808F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C27B734-5154-4BB1-9D72-BBACA6B3FC1B}" type="pres">
      <dgm:prSet presAssocID="{270F4F2E-E3C1-47E9-B6E2-90D2F7B808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1AA4C-6F43-4F4B-AFEF-8D052C099ABB}" type="pres">
      <dgm:prSet presAssocID="{270F4F2E-E3C1-47E9-B6E2-90D2F7B808F6}" presName="negativeSpace" presStyleCnt="0"/>
      <dgm:spPr/>
    </dgm:pt>
    <dgm:pt modelId="{2D13B220-88E1-4104-9916-22656F390168}" type="pres">
      <dgm:prSet presAssocID="{270F4F2E-E3C1-47E9-B6E2-90D2F7B808F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3BC954-0BD6-4411-985E-A9BB2EA4DC4B}" srcId="{270F4F2E-E3C1-47E9-B6E2-90D2F7B808F6}" destId="{A2D9A336-BCB1-4A35-82DC-EFFFDE590675}" srcOrd="1" destOrd="0" parTransId="{CAE9E845-B277-4EB9-81B2-D017D46A20AE}" sibTransId="{10B3E29B-5F20-4F3F-B6E5-041208AA1E5D}"/>
    <dgm:cxn modelId="{CC8AC479-779E-4C39-8CA1-4E7F11EC4F5B}" type="presOf" srcId="{E01D9380-416A-4AB9-86B3-AE1EEA5F75E6}" destId="{869DF5FB-3866-497F-AE89-7D90A9125F43}" srcOrd="0" destOrd="0" presId="urn:microsoft.com/office/officeart/2005/8/layout/list1"/>
    <dgm:cxn modelId="{86C70551-5571-4324-A7C0-02AECF00618A}" srcId="{E01D9380-416A-4AB9-86B3-AE1EEA5F75E6}" destId="{270F4F2E-E3C1-47E9-B6E2-90D2F7B808F6}" srcOrd="0" destOrd="0" parTransId="{BF0BB07F-2A04-43FA-9A8E-DC3EBC39A92C}" sibTransId="{EC52925D-346D-436E-B942-C62B90F24D36}"/>
    <dgm:cxn modelId="{173A2BA2-F1DE-4CE2-9AAA-585EC61A7184}" type="presOf" srcId="{270F4F2E-E3C1-47E9-B6E2-90D2F7B808F6}" destId="{C0A2E3B3-0891-47EC-A064-C64AF9C728B3}" srcOrd="0" destOrd="0" presId="urn:microsoft.com/office/officeart/2005/8/layout/list1"/>
    <dgm:cxn modelId="{DDEA34A1-C5B5-409A-BA88-C241F65FEC2F}" type="presOf" srcId="{270F4F2E-E3C1-47E9-B6E2-90D2F7B808F6}" destId="{FC27B734-5154-4BB1-9D72-BBACA6B3FC1B}" srcOrd="1" destOrd="0" presId="urn:microsoft.com/office/officeart/2005/8/layout/list1"/>
    <dgm:cxn modelId="{A8DC2A00-A06E-4D69-93F6-B9B85A739AB4}" type="presOf" srcId="{C7652E20-6765-437F-ABDE-7EBD58C5CB6D}" destId="{2D13B220-88E1-4104-9916-22656F390168}" srcOrd="0" destOrd="0" presId="urn:microsoft.com/office/officeart/2005/8/layout/list1"/>
    <dgm:cxn modelId="{CF8FA0B8-3C31-4251-9EB7-AD07181EA533}" srcId="{270F4F2E-E3C1-47E9-B6E2-90D2F7B808F6}" destId="{C7652E20-6765-437F-ABDE-7EBD58C5CB6D}" srcOrd="0" destOrd="0" parTransId="{105F6D22-8A8B-415C-A30F-2FAAEA5D5CEF}" sibTransId="{A6B193CE-57F0-4C55-AC56-46E6DD17D5D2}"/>
    <dgm:cxn modelId="{DCAE9296-F5B1-4062-9FA3-BE0A0B6597F6}" type="presOf" srcId="{A2D9A336-BCB1-4A35-82DC-EFFFDE590675}" destId="{2D13B220-88E1-4104-9916-22656F390168}" srcOrd="0" destOrd="1" presId="urn:microsoft.com/office/officeart/2005/8/layout/list1"/>
    <dgm:cxn modelId="{72E73126-5840-4934-90F5-72518B7AFB17}" type="presParOf" srcId="{869DF5FB-3866-497F-AE89-7D90A9125F43}" destId="{9146D28A-CCBF-4D87-BD3B-B56B38CD8991}" srcOrd="0" destOrd="0" presId="urn:microsoft.com/office/officeart/2005/8/layout/list1"/>
    <dgm:cxn modelId="{7C768E6D-87AE-492C-8B24-BD151FA318D0}" type="presParOf" srcId="{9146D28A-CCBF-4D87-BD3B-B56B38CD8991}" destId="{C0A2E3B3-0891-47EC-A064-C64AF9C728B3}" srcOrd="0" destOrd="0" presId="urn:microsoft.com/office/officeart/2005/8/layout/list1"/>
    <dgm:cxn modelId="{B3881D72-0BEB-41F5-A860-ED694DEB9304}" type="presParOf" srcId="{9146D28A-CCBF-4D87-BD3B-B56B38CD8991}" destId="{FC27B734-5154-4BB1-9D72-BBACA6B3FC1B}" srcOrd="1" destOrd="0" presId="urn:microsoft.com/office/officeart/2005/8/layout/list1"/>
    <dgm:cxn modelId="{E8805055-49B1-4C2E-B31F-CBEE4F4677D8}" type="presParOf" srcId="{869DF5FB-3866-497F-AE89-7D90A9125F43}" destId="{7AE1AA4C-6F43-4F4B-AFEF-8D052C099ABB}" srcOrd="1" destOrd="0" presId="urn:microsoft.com/office/officeart/2005/8/layout/list1"/>
    <dgm:cxn modelId="{4732A0FE-8D29-4AB2-AF8F-154034B6C0C5}" type="presParOf" srcId="{869DF5FB-3866-497F-AE89-7D90A9125F43}" destId="{2D13B220-88E1-4104-9916-22656F39016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01D9380-416A-4AB9-86B3-AE1EEA5F75E6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70F4F2E-E3C1-47E9-B6E2-90D2F7B808F6}">
      <dgm:prSet phldrT="[Текст]"/>
      <dgm:spPr/>
      <dgm:t>
        <a:bodyPr/>
        <a:lstStyle/>
        <a:p>
          <a:r>
            <a:rPr lang="ru-RU" b="0" dirty="0" smtClean="0"/>
            <a:t>Комментарий подменяется </a:t>
          </a:r>
        </a:p>
        <a:p>
          <a:r>
            <a:rPr lang="ru-RU" b="0" dirty="0" smtClean="0"/>
            <a:t>пересказом</a:t>
          </a:r>
          <a:endParaRPr lang="ru-RU" b="0" dirty="0"/>
        </a:p>
      </dgm:t>
    </dgm:pt>
    <dgm:pt modelId="{BF0BB07F-2A04-43FA-9A8E-DC3EBC39A92C}" type="parTrans" cxnId="{86C70551-5571-4324-A7C0-02AECF00618A}">
      <dgm:prSet/>
      <dgm:spPr/>
      <dgm:t>
        <a:bodyPr/>
        <a:lstStyle/>
        <a:p>
          <a:endParaRPr lang="ru-RU"/>
        </a:p>
      </dgm:t>
    </dgm:pt>
    <dgm:pt modelId="{EC52925D-346D-436E-B942-C62B90F24D36}" type="sibTrans" cxnId="{86C70551-5571-4324-A7C0-02AECF00618A}">
      <dgm:prSet/>
      <dgm:spPr/>
      <dgm:t>
        <a:bodyPr/>
        <a:lstStyle/>
        <a:p>
          <a:endParaRPr lang="ru-RU"/>
        </a:p>
      </dgm:t>
    </dgm:pt>
    <dgm:pt modelId="{C7652E20-6765-437F-ABDE-7EBD58C5CB6D}">
      <dgm:prSet/>
      <dgm:spPr/>
      <dgm:t>
        <a:bodyPr/>
        <a:lstStyle/>
        <a:p>
          <a:pPr algn="just"/>
          <a:r>
            <a:rPr lang="ru-RU" dirty="0" smtClean="0"/>
            <a:t>   Не  пересказывайте, а анализируйте текст. Покажите, как автор раскрывает проблему,  какие примеры приводит, как аргументирует свои  мысли. </a:t>
          </a:r>
          <a:endParaRPr lang="ru-RU" dirty="0"/>
        </a:p>
      </dgm:t>
    </dgm:pt>
    <dgm:pt modelId="{105F6D22-8A8B-415C-A30F-2FAAEA5D5CEF}" type="parTrans" cxnId="{CF8FA0B8-3C31-4251-9EB7-AD07181EA533}">
      <dgm:prSet/>
      <dgm:spPr/>
      <dgm:t>
        <a:bodyPr/>
        <a:lstStyle/>
        <a:p>
          <a:endParaRPr lang="ru-RU"/>
        </a:p>
      </dgm:t>
    </dgm:pt>
    <dgm:pt modelId="{A6B193CE-57F0-4C55-AC56-46E6DD17D5D2}" type="sibTrans" cxnId="{CF8FA0B8-3C31-4251-9EB7-AD07181EA533}">
      <dgm:prSet/>
      <dgm:spPr/>
      <dgm:t>
        <a:bodyPr/>
        <a:lstStyle/>
        <a:p>
          <a:endParaRPr lang="ru-RU"/>
        </a:p>
      </dgm:t>
    </dgm:pt>
    <dgm:pt modelId="{A88F0C53-F905-46E1-AC4A-70247C8EA5FC}">
      <dgm:prSet/>
      <dgm:spPr/>
      <dgm:t>
        <a:bodyPr/>
        <a:lstStyle/>
        <a:p>
          <a:pPr algn="just"/>
          <a:r>
            <a:rPr lang="ru-RU" dirty="0" smtClean="0"/>
            <a:t>Пишите не о том, что делают герои, а о том, что делает автор.</a:t>
          </a:r>
          <a:endParaRPr lang="ru-RU" dirty="0"/>
        </a:p>
      </dgm:t>
    </dgm:pt>
    <dgm:pt modelId="{BDECF531-DE08-4249-A6CC-866E1F8EFB32}" type="parTrans" cxnId="{89B25BB7-24D3-4D4E-8E15-BA2856109A64}">
      <dgm:prSet/>
      <dgm:spPr/>
      <dgm:t>
        <a:bodyPr/>
        <a:lstStyle/>
        <a:p>
          <a:endParaRPr lang="ru-RU"/>
        </a:p>
      </dgm:t>
    </dgm:pt>
    <dgm:pt modelId="{FC97C08E-E1AF-4455-9199-D1A7695B5DFF}" type="sibTrans" cxnId="{89B25BB7-24D3-4D4E-8E15-BA2856109A64}">
      <dgm:prSet/>
      <dgm:spPr/>
      <dgm:t>
        <a:bodyPr/>
        <a:lstStyle/>
        <a:p>
          <a:endParaRPr lang="ru-RU"/>
        </a:p>
      </dgm:t>
    </dgm:pt>
    <dgm:pt modelId="{869DF5FB-3866-497F-AE89-7D90A9125F43}" type="pres">
      <dgm:prSet presAssocID="{E01D9380-416A-4AB9-86B3-AE1EEA5F75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6D28A-CCBF-4D87-BD3B-B56B38CD8991}" type="pres">
      <dgm:prSet presAssocID="{270F4F2E-E3C1-47E9-B6E2-90D2F7B808F6}" presName="parentLin" presStyleCnt="0"/>
      <dgm:spPr/>
    </dgm:pt>
    <dgm:pt modelId="{C0A2E3B3-0891-47EC-A064-C64AF9C728B3}" type="pres">
      <dgm:prSet presAssocID="{270F4F2E-E3C1-47E9-B6E2-90D2F7B808F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C27B734-5154-4BB1-9D72-BBACA6B3FC1B}" type="pres">
      <dgm:prSet presAssocID="{270F4F2E-E3C1-47E9-B6E2-90D2F7B808F6}" presName="parentText" presStyleLbl="node1" presStyleIdx="0" presStyleCnt="1" custScaleY="1260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1AA4C-6F43-4F4B-AFEF-8D052C099ABB}" type="pres">
      <dgm:prSet presAssocID="{270F4F2E-E3C1-47E9-B6E2-90D2F7B808F6}" presName="negativeSpace" presStyleCnt="0"/>
      <dgm:spPr/>
    </dgm:pt>
    <dgm:pt modelId="{2D13B220-88E1-4104-9916-22656F390168}" type="pres">
      <dgm:prSet presAssocID="{270F4F2E-E3C1-47E9-B6E2-90D2F7B808F6}" presName="childText" presStyleLbl="conFgAcc1" presStyleIdx="0" presStyleCnt="1" custScaleY="126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8D8B81-9129-4537-802D-6291483EDC93}" type="presOf" srcId="{270F4F2E-E3C1-47E9-B6E2-90D2F7B808F6}" destId="{C0A2E3B3-0891-47EC-A064-C64AF9C728B3}" srcOrd="0" destOrd="0" presId="urn:microsoft.com/office/officeart/2005/8/layout/list1"/>
    <dgm:cxn modelId="{89B25BB7-24D3-4D4E-8E15-BA2856109A64}" srcId="{270F4F2E-E3C1-47E9-B6E2-90D2F7B808F6}" destId="{A88F0C53-F905-46E1-AC4A-70247C8EA5FC}" srcOrd="1" destOrd="0" parTransId="{BDECF531-DE08-4249-A6CC-866E1F8EFB32}" sibTransId="{FC97C08E-E1AF-4455-9199-D1A7695B5DFF}"/>
    <dgm:cxn modelId="{86C70551-5571-4324-A7C0-02AECF00618A}" srcId="{E01D9380-416A-4AB9-86B3-AE1EEA5F75E6}" destId="{270F4F2E-E3C1-47E9-B6E2-90D2F7B808F6}" srcOrd="0" destOrd="0" parTransId="{BF0BB07F-2A04-43FA-9A8E-DC3EBC39A92C}" sibTransId="{EC52925D-346D-436E-B942-C62B90F24D36}"/>
    <dgm:cxn modelId="{AFE90D5E-0AAF-47B8-97E0-EF3637F46761}" type="presOf" srcId="{270F4F2E-E3C1-47E9-B6E2-90D2F7B808F6}" destId="{FC27B734-5154-4BB1-9D72-BBACA6B3FC1B}" srcOrd="1" destOrd="0" presId="urn:microsoft.com/office/officeart/2005/8/layout/list1"/>
    <dgm:cxn modelId="{D13E068C-D9CA-4788-A955-F87945A51633}" type="presOf" srcId="{A88F0C53-F905-46E1-AC4A-70247C8EA5FC}" destId="{2D13B220-88E1-4104-9916-22656F390168}" srcOrd="0" destOrd="1" presId="urn:microsoft.com/office/officeart/2005/8/layout/list1"/>
    <dgm:cxn modelId="{8671F462-E93F-4C8A-A38F-72E99C57AB63}" type="presOf" srcId="{E01D9380-416A-4AB9-86B3-AE1EEA5F75E6}" destId="{869DF5FB-3866-497F-AE89-7D90A9125F43}" srcOrd="0" destOrd="0" presId="urn:microsoft.com/office/officeart/2005/8/layout/list1"/>
    <dgm:cxn modelId="{A5D69EF6-4F1B-4D60-8F9D-BD990C65148E}" type="presOf" srcId="{C7652E20-6765-437F-ABDE-7EBD58C5CB6D}" destId="{2D13B220-88E1-4104-9916-22656F390168}" srcOrd="0" destOrd="0" presId="urn:microsoft.com/office/officeart/2005/8/layout/list1"/>
    <dgm:cxn modelId="{CF8FA0B8-3C31-4251-9EB7-AD07181EA533}" srcId="{270F4F2E-E3C1-47E9-B6E2-90D2F7B808F6}" destId="{C7652E20-6765-437F-ABDE-7EBD58C5CB6D}" srcOrd="0" destOrd="0" parTransId="{105F6D22-8A8B-415C-A30F-2FAAEA5D5CEF}" sibTransId="{A6B193CE-57F0-4C55-AC56-46E6DD17D5D2}"/>
    <dgm:cxn modelId="{E98EB57C-94E2-4E79-B958-45D411573561}" type="presParOf" srcId="{869DF5FB-3866-497F-AE89-7D90A9125F43}" destId="{9146D28A-CCBF-4D87-BD3B-B56B38CD8991}" srcOrd="0" destOrd="0" presId="urn:microsoft.com/office/officeart/2005/8/layout/list1"/>
    <dgm:cxn modelId="{388ED975-B649-497D-9CBA-2F21E5F9350F}" type="presParOf" srcId="{9146D28A-CCBF-4D87-BD3B-B56B38CD8991}" destId="{C0A2E3B3-0891-47EC-A064-C64AF9C728B3}" srcOrd="0" destOrd="0" presId="urn:microsoft.com/office/officeart/2005/8/layout/list1"/>
    <dgm:cxn modelId="{8A35CF8A-56C7-4A16-96A8-D817660CCDDC}" type="presParOf" srcId="{9146D28A-CCBF-4D87-BD3B-B56B38CD8991}" destId="{FC27B734-5154-4BB1-9D72-BBACA6B3FC1B}" srcOrd="1" destOrd="0" presId="urn:microsoft.com/office/officeart/2005/8/layout/list1"/>
    <dgm:cxn modelId="{65D95828-8850-4B09-9855-ED65D37997F7}" type="presParOf" srcId="{869DF5FB-3866-497F-AE89-7D90A9125F43}" destId="{7AE1AA4C-6F43-4F4B-AFEF-8D052C099ABB}" srcOrd="1" destOrd="0" presId="urn:microsoft.com/office/officeart/2005/8/layout/list1"/>
    <dgm:cxn modelId="{27B008E4-4B92-4F6C-B7D5-234E14CBDFF5}" type="presParOf" srcId="{869DF5FB-3866-497F-AE89-7D90A9125F43}" destId="{2D13B220-88E1-4104-9916-22656F39016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01D9380-416A-4AB9-86B3-AE1EEA5F75E6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70F4F2E-E3C1-47E9-B6E2-90D2F7B808F6}">
      <dgm:prSet phldrT="[Текст]"/>
      <dgm:spPr/>
      <dgm:t>
        <a:bodyPr/>
        <a:lstStyle/>
        <a:p>
          <a:r>
            <a:rPr lang="ru-RU" b="0" dirty="0" smtClean="0"/>
            <a:t>Комментарий подменяется </a:t>
          </a:r>
        </a:p>
        <a:p>
          <a:r>
            <a:rPr lang="ru-RU" b="0" dirty="0" smtClean="0"/>
            <a:t>цитированием</a:t>
          </a:r>
          <a:endParaRPr lang="ru-RU" b="0" dirty="0"/>
        </a:p>
      </dgm:t>
    </dgm:pt>
    <dgm:pt modelId="{BF0BB07F-2A04-43FA-9A8E-DC3EBC39A92C}" type="parTrans" cxnId="{86C70551-5571-4324-A7C0-02AECF00618A}">
      <dgm:prSet/>
      <dgm:spPr/>
      <dgm:t>
        <a:bodyPr/>
        <a:lstStyle/>
        <a:p>
          <a:endParaRPr lang="ru-RU"/>
        </a:p>
      </dgm:t>
    </dgm:pt>
    <dgm:pt modelId="{EC52925D-346D-436E-B942-C62B90F24D36}" type="sibTrans" cxnId="{86C70551-5571-4324-A7C0-02AECF00618A}">
      <dgm:prSet/>
      <dgm:spPr/>
      <dgm:t>
        <a:bodyPr/>
        <a:lstStyle/>
        <a:p>
          <a:endParaRPr lang="ru-RU"/>
        </a:p>
      </dgm:t>
    </dgm:pt>
    <dgm:pt modelId="{C7652E20-6765-437F-ABDE-7EBD58C5CB6D}">
      <dgm:prSet/>
      <dgm:spPr/>
      <dgm:t>
        <a:bodyPr/>
        <a:lstStyle/>
        <a:p>
          <a:pPr algn="just"/>
          <a:r>
            <a:rPr lang="ru-RU" dirty="0" smtClean="0"/>
            <a:t>    Не цитируйте больше одного предложения и всегда комментируйте, объясняйте цитаты.  </a:t>
          </a:r>
          <a:endParaRPr lang="ru-RU" dirty="0"/>
        </a:p>
      </dgm:t>
    </dgm:pt>
    <dgm:pt modelId="{105F6D22-8A8B-415C-A30F-2FAAEA5D5CEF}" type="parTrans" cxnId="{CF8FA0B8-3C31-4251-9EB7-AD07181EA533}">
      <dgm:prSet/>
      <dgm:spPr/>
      <dgm:t>
        <a:bodyPr/>
        <a:lstStyle/>
        <a:p>
          <a:endParaRPr lang="ru-RU"/>
        </a:p>
      </dgm:t>
    </dgm:pt>
    <dgm:pt modelId="{A6B193CE-57F0-4C55-AC56-46E6DD17D5D2}" type="sibTrans" cxnId="{CF8FA0B8-3C31-4251-9EB7-AD07181EA533}">
      <dgm:prSet/>
      <dgm:spPr/>
      <dgm:t>
        <a:bodyPr/>
        <a:lstStyle/>
        <a:p>
          <a:endParaRPr lang="ru-RU"/>
        </a:p>
      </dgm:t>
    </dgm:pt>
    <dgm:pt modelId="{869DF5FB-3866-497F-AE89-7D90A9125F43}" type="pres">
      <dgm:prSet presAssocID="{E01D9380-416A-4AB9-86B3-AE1EEA5F75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6D28A-CCBF-4D87-BD3B-B56B38CD8991}" type="pres">
      <dgm:prSet presAssocID="{270F4F2E-E3C1-47E9-B6E2-90D2F7B808F6}" presName="parentLin" presStyleCnt="0"/>
      <dgm:spPr/>
    </dgm:pt>
    <dgm:pt modelId="{C0A2E3B3-0891-47EC-A064-C64AF9C728B3}" type="pres">
      <dgm:prSet presAssocID="{270F4F2E-E3C1-47E9-B6E2-90D2F7B808F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C27B734-5154-4BB1-9D72-BBACA6B3FC1B}" type="pres">
      <dgm:prSet presAssocID="{270F4F2E-E3C1-47E9-B6E2-90D2F7B808F6}" presName="parentText" presStyleLbl="node1" presStyleIdx="0" presStyleCnt="1" custScaleY="1260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1AA4C-6F43-4F4B-AFEF-8D052C099ABB}" type="pres">
      <dgm:prSet presAssocID="{270F4F2E-E3C1-47E9-B6E2-90D2F7B808F6}" presName="negativeSpace" presStyleCnt="0"/>
      <dgm:spPr/>
    </dgm:pt>
    <dgm:pt modelId="{2D13B220-88E1-4104-9916-22656F390168}" type="pres">
      <dgm:prSet presAssocID="{270F4F2E-E3C1-47E9-B6E2-90D2F7B808F6}" presName="childText" presStyleLbl="conFgAcc1" presStyleIdx="0" presStyleCnt="1" custScaleY="126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124F81-0A26-4CA9-8BF9-316155E41907}" type="presOf" srcId="{C7652E20-6765-437F-ABDE-7EBD58C5CB6D}" destId="{2D13B220-88E1-4104-9916-22656F390168}" srcOrd="0" destOrd="0" presId="urn:microsoft.com/office/officeart/2005/8/layout/list1"/>
    <dgm:cxn modelId="{86C70551-5571-4324-A7C0-02AECF00618A}" srcId="{E01D9380-416A-4AB9-86B3-AE1EEA5F75E6}" destId="{270F4F2E-E3C1-47E9-B6E2-90D2F7B808F6}" srcOrd="0" destOrd="0" parTransId="{BF0BB07F-2A04-43FA-9A8E-DC3EBC39A92C}" sibTransId="{EC52925D-346D-436E-B942-C62B90F24D36}"/>
    <dgm:cxn modelId="{15A71A5C-1B4D-4C02-A11F-901C41C40CB8}" type="presOf" srcId="{270F4F2E-E3C1-47E9-B6E2-90D2F7B808F6}" destId="{C0A2E3B3-0891-47EC-A064-C64AF9C728B3}" srcOrd="0" destOrd="0" presId="urn:microsoft.com/office/officeart/2005/8/layout/list1"/>
    <dgm:cxn modelId="{070D25D6-453F-4D7B-922B-D4DFE185D0A6}" type="presOf" srcId="{E01D9380-416A-4AB9-86B3-AE1EEA5F75E6}" destId="{869DF5FB-3866-497F-AE89-7D90A9125F43}" srcOrd="0" destOrd="0" presId="urn:microsoft.com/office/officeart/2005/8/layout/list1"/>
    <dgm:cxn modelId="{CF8FA0B8-3C31-4251-9EB7-AD07181EA533}" srcId="{270F4F2E-E3C1-47E9-B6E2-90D2F7B808F6}" destId="{C7652E20-6765-437F-ABDE-7EBD58C5CB6D}" srcOrd="0" destOrd="0" parTransId="{105F6D22-8A8B-415C-A30F-2FAAEA5D5CEF}" sibTransId="{A6B193CE-57F0-4C55-AC56-46E6DD17D5D2}"/>
    <dgm:cxn modelId="{BDE7F807-8610-4184-BC6D-4DAEB8600121}" type="presOf" srcId="{270F4F2E-E3C1-47E9-B6E2-90D2F7B808F6}" destId="{FC27B734-5154-4BB1-9D72-BBACA6B3FC1B}" srcOrd="1" destOrd="0" presId="urn:microsoft.com/office/officeart/2005/8/layout/list1"/>
    <dgm:cxn modelId="{9D589963-3114-4BEA-97D7-E149E070DE49}" type="presParOf" srcId="{869DF5FB-3866-497F-AE89-7D90A9125F43}" destId="{9146D28A-CCBF-4D87-BD3B-B56B38CD8991}" srcOrd="0" destOrd="0" presId="urn:microsoft.com/office/officeart/2005/8/layout/list1"/>
    <dgm:cxn modelId="{95BA4167-6EBA-4364-B267-DAD969AA93DE}" type="presParOf" srcId="{9146D28A-CCBF-4D87-BD3B-B56B38CD8991}" destId="{C0A2E3B3-0891-47EC-A064-C64AF9C728B3}" srcOrd="0" destOrd="0" presId="urn:microsoft.com/office/officeart/2005/8/layout/list1"/>
    <dgm:cxn modelId="{9B4B2359-D43B-4632-807C-F593C9FD27C5}" type="presParOf" srcId="{9146D28A-CCBF-4D87-BD3B-B56B38CD8991}" destId="{FC27B734-5154-4BB1-9D72-BBACA6B3FC1B}" srcOrd="1" destOrd="0" presId="urn:microsoft.com/office/officeart/2005/8/layout/list1"/>
    <dgm:cxn modelId="{84D45B19-E1CD-449C-A27F-537830752595}" type="presParOf" srcId="{869DF5FB-3866-497F-AE89-7D90A9125F43}" destId="{7AE1AA4C-6F43-4F4B-AFEF-8D052C099ABB}" srcOrd="1" destOrd="0" presId="urn:microsoft.com/office/officeart/2005/8/layout/list1"/>
    <dgm:cxn modelId="{BA885400-D6EA-4F89-92FA-5CF1F09D5F51}" type="presParOf" srcId="{869DF5FB-3866-497F-AE89-7D90A9125F43}" destId="{2D13B220-88E1-4104-9916-22656F39016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01D9380-416A-4AB9-86B3-AE1EEA5F75E6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70F4F2E-E3C1-47E9-B6E2-90D2F7B808F6}">
      <dgm:prSet phldrT="[Текст]"/>
      <dgm:spPr/>
      <dgm:t>
        <a:bodyPr/>
        <a:lstStyle/>
        <a:p>
          <a:r>
            <a:rPr lang="ru-RU" b="0" dirty="0" smtClean="0"/>
            <a:t> Прокомментирована проблема,  </a:t>
          </a:r>
        </a:p>
        <a:p>
          <a:r>
            <a:rPr lang="ru-RU" b="0" dirty="0" smtClean="0"/>
            <a:t>не сформулированная учеником</a:t>
          </a:r>
          <a:endParaRPr lang="ru-RU" b="0" dirty="0"/>
        </a:p>
      </dgm:t>
    </dgm:pt>
    <dgm:pt modelId="{BF0BB07F-2A04-43FA-9A8E-DC3EBC39A92C}" type="parTrans" cxnId="{86C70551-5571-4324-A7C0-02AECF00618A}">
      <dgm:prSet/>
      <dgm:spPr/>
      <dgm:t>
        <a:bodyPr/>
        <a:lstStyle/>
        <a:p>
          <a:endParaRPr lang="ru-RU"/>
        </a:p>
      </dgm:t>
    </dgm:pt>
    <dgm:pt modelId="{EC52925D-346D-436E-B942-C62B90F24D36}" type="sibTrans" cxnId="{86C70551-5571-4324-A7C0-02AECF00618A}">
      <dgm:prSet/>
      <dgm:spPr/>
      <dgm:t>
        <a:bodyPr/>
        <a:lstStyle/>
        <a:p>
          <a:endParaRPr lang="ru-RU"/>
        </a:p>
      </dgm:t>
    </dgm:pt>
    <dgm:pt modelId="{C7652E20-6765-437F-ABDE-7EBD58C5CB6D}">
      <dgm:prSet/>
      <dgm:spPr/>
      <dgm:t>
        <a:bodyPr/>
        <a:lstStyle/>
        <a:p>
          <a:pPr algn="just"/>
          <a:r>
            <a:rPr lang="ru-RU" dirty="0" smtClean="0"/>
            <a:t>    Следите за логикой развития мысли. Включайте в комментарий  только ту информацию исходного текста, которая непосредственно связана с выделенной вами проблемой.</a:t>
          </a:r>
          <a:endParaRPr lang="ru-RU" dirty="0"/>
        </a:p>
      </dgm:t>
    </dgm:pt>
    <dgm:pt modelId="{105F6D22-8A8B-415C-A30F-2FAAEA5D5CEF}" type="parTrans" cxnId="{CF8FA0B8-3C31-4251-9EB7-AD07181EA533}">
      <dgm:prSet/>
      <dgm:spPr/>
      <dgm:t>
        <a:bodyPr/>
        <a:lstStyle/>
        <a:p>
          <a:endParaRPr lang="ru-RU"/>
        </a:p>
      </dgm:t>
    </dgm:pt>
    <dgm:pt modelId="{A6B193CE-57F0-4C55-AC56-46E6DD17D5D2}" type="sibTrans" cxnId="{CF8FA0B8-3C31-4251-9EB7-AD07181EA533}">
      <dgm:prSet/>
      <dgm:spPr/>
      <dgm:t>
        <a:bodyPr/>
        <a:lstStyle/>
        <a:p>
          <a:endParaRPr lang="ru-RU"/>
        </a:p>
      </dgm:t>
    </dgm:pt>
    <dgm:pt modelId="{869DF5FB-3866-497F-AE89-7D90A9125F43}" type="pres">
      <dgm:prSet presAssocID="{E01D9380-416A-4AB9-86B3-AE1EEA5F75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6D28A-CCBF-4D87-BD3B-B56B38CD8991}" type="pres">
      <dgm:prSet presAssocID="{270F4F2E-E3C1-47E9-B6E2-90D2F7B808F6}" presName="parentLin" presStyleCnt="0"/>
      <dgm:spPr/>
    </dgm:pt>
    <dgm:pt modelId="{C0A2E3B3-0891-47EC-A064-C64AF9C728B3}" type="pres">
      <dgm:prSet presAssocID="{270F4F2E-E3C1-47E9-B6E2-90D2F7B808F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C27B734-5154-4BB1-9D72-BBACA6B3FC1B}" type="pres">
      <dgm:prSet presAssocID="{270F4F2E-E3C1-47E9-B6E2-90D2F7B808F6}" presName="parentText" presStyleLbl="node1" presStyleIdx="0" presStyleCnt="1" custScaleY="1260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1AA4C-6F43-4F4B-AFEF-8D052C099ABB}" type="pres">
      <dgm:prSet presAssocID="{270F4F2E-E3C1-47E9-B6E2-90D2F7B808F6}" presName="negativeSpace" presStyleCnt="0"/>
      <dgm:spPr/>
    </dgm:pt>
    <dgm:pt modelId="{2D13B220-88E1-4104-9916-22656F390168}" type="pres">
      <dgm:prSet presAssocID="{270F4F2E-E3C1-47E9-B6E2-90D2F7B808F6}" presName="childText" presStyleLbl="conFgAcc1" presStyleIdx="0" presStyleCnt="1" custScaleY="126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168F8-A5C1-4E18-883B-6174D4DE7A3E}" type="presOf" srcId="{270F4F2E-E3C1-47E9-B6E2-90D2F7B808F6}" destId="{FC27B734-5154-4BB1-9D72-BBACA6B3FC1B}" srcOrd="1" destOrd="0" presId="urn:microsoft.com/office/officeart/2005/8/layout/list1"/>
    <dgm:cxn modelId="{A89D2CE2-6CFD-479F-8ED4-C630495E5233}" type="presOf" srcId="{270F4F2E-E3C1-47E9-B6E2-90D2F7B808F6}" destId="{C0A2E3B3-0891-47EC-A064-C64AF9C728B3}" srcOrd="0" destOrd="0" presId="urn:microsoft.com/office/officeart/2005/8/layout/list1"/>
    <dgm:cxn modelId="{86C70551-5571-4324-A7C0-02AECF00618A}" srcId="{E01D9380-416A-4AB9-86B3-AE1EEA5F75E6}" destId="{270F4F2E-E3C1-47E9-B6E2-90D2F7B808F6}" srcOrd="0" destOrd="0" parTransId="{BF0BB07F-2A04-43FA-9A8E-DC3EBC39A92C}" sibTransId="{EC52925D-346D-436E-B942-C62B90F24D36}"/>
    <dgm:cxn modelId="{974DFBBF-9729-4814-840A-75D402B79898}" type="presOf" srcId="{E01D9380-416A-4AB9-86B3-AE1EEA5F75E6}" destId="{869DF5FB-3866-497F-AE89-7D90A9125F43}" srcOrd="0" destOrd="0" presId="urn:microsoft.com/office/officeart/2005/8/layout/list1"/>
    <dgm:cxn modelId="{8D147B77-AA0F-4D85-8165-F7C3BF36CFDB}" type="presOf" srcId="{C7652E20-6765-437F-ABDE-7EBD58C5CB6D}" destId="{2D13B220-88E1-4104-9916-22656F390168}" srcOrd="0" destOrd="0" presId="urn:microsoft.com/office/officeart/2005/8/layout/list1"/>
    <dgm:cxn modelId="{CF8FA0B8-3C31-4251-9EB7-AD07181EA533}" srcId="{270F4F2E-E3C1-47E9-B6E2-90D2F7B808F6}" destId="{C7652E20-6765-437F-ABDE-7EBD58C5CB6D}" srcOrd="0" destOrd="0" parTransId="{105F6D22-8A8B-415C-A30F-2FAAEA5D5CEF}" sibTransId="{A6B193CE-57F0-4C55-AC56-46E6DD17D5D2}"/>
    <dgm:cxn modelId="{9DA2E7B4-8C10-4CFB-9A44-DE15E4FDCE3C}" type="presParOf" srcId="{869DF5FB-3866-497F-AE89-7D90A9125F43}" destId="{9146D28A-CCBF-4D87-BD3B-B56B38CD8991}" srcOrd="0" destOrd="0" presId="urn:microsoft.com/office/officeart/2005/8/layout/list1"/>
    <dgm:cxn modelId="{8449CBFE-731C-4019-A213-9E203BD52C39}" type="presParOf" srcId="{9146D28A-CCBF-4D87-BD3B-B56B38CD8991}" destId="{C0A2E3B3-0891-47EC-A064-C64AF9C728B3}" srcOrd="0" destOrd="0" presId="urn:microsoft.com/office/officeart/2005/8/layout/list1"/>
    <dgm:cxn modelId="{8B8D9741-355C-4177-8C9F-B46F0FCA3297}" type="presParOf" srcId="{9146D28A-CCBF-4D87-BD3B-B56B38CD8991}" destId="{FC27B734-5154-4BB1-9D72-BBACA6B3FC1B}" srcOrd="1" destOrd="0" presId="urn:microsoft.com/office/officeart/2005/8/layout/list1"/>
    <dgm:cxn modelId="{73DAD855-C676-4C1A-A4B6-AB2407806968}" type="presParOf" srcId="{869DF5FB-3866-497F-AE89-7D90A9125F43}" destId="{7AE1AA4C-6F43-4F4B-AFEF-8D052C099ABB}" srcOrd="1" destOrd="0" presId="urn:microsoft.com/office/officeart/2005/8/layout/list1"/>
    <dgm:cxn modelId="{E308EEAA-FA6F-482E-BD56-48FAB892031F}" type="presParOf" srcId="{869DF5FB-3866-497F-AE89-7D90A9125F43}" destId="{2D13B220-88E1-4104-9916-22656F39016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E9B6EB-35F7-4EB8-96A7-3EE107C00BEC}" type="doc">
      <dgm:prSet loTypeId="urn:microsoft.com/office/officeart/2005/8/layout/hierarchy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5FA93E-2558-44FD-B43A-3E19920ECC68}">
      <dgm:prSet phldrT="[Текст]" custT="1"/>
      <dgm:spPr/>
      <dgm:t>
        <a:bodyPr/>
        <a:lstStyle/>
        <a:p>
          <a:r>
            <a:rPr lang="ru-RU" sz="1400" b="1" dirty="0" smtClean="0"/>
            <a:t>Типы</a:t>
          </a:r>
        </a:p>
        <a:p>
          <a:r>
            <a:rPr lang="ru-RU" sz="1400" b="1" dirty="0" smtClean="0"/>
            <a:t> проблем</a:t>
          </a:r>
          <a:endParaRPr lang="ru-RU" sz="1400" b="1" dirty="0"/>
        </a:p>
      </dgm:t>
    </dgm:pt>
    <dgm:pt modelId="{63D82EB0-A81E-4732-9BBB-8CD67D61F21B}" type="parTrans" cxnId="{1E4E624D-AB9A-4BD8-8806-5E08CF685011}">
      <dgm:prSet/>
      <dgm:spPr/>
      <dgm:t>
        <a:bodyPr/>
        <a:lstStyle/>
        <a:p>
          <a:endParaRPr lang="ru-RU"/>
        </a:p>
      </dgm:t>
    </dgm:pt>
    <dgm:pt modelId="{126937AA-F0DF-4A6B-9591-31F8D3F837DD}" type="sibTrans" cxnId="{1E4E624D-AB9A-4BD8-8806-5E08CF685011}">
      <dgm:prSet/>
      <dgm:spPr/>
      <dgm:t>
        <a:bodyPr/>
        <a:lstStyle/>
        <a:p>
          <a:endParaRPr lang="ru-RU"/>
        </a:p>
      </dgm:t>
    </dgm:pt>
    <dgm:pt modelId="{880A6095-C10E-45D5-ADBD-B3AD80FBAE1F}">
      <dgm:prSet phldrT="[Текст]" custT="1"/>
      <dgm:spPr/>
      <dgm:t>
        <a:bodyPr/>
        <a:lstStyle/>
        <a:p>
          <a:r>
            <a:rPr lang="ru-RU" sz="1200" b="1" dirty="0" smtClean="0"/>
            <a:t>Философские</a:t>
          </a:r>
          <a:endParaRPr lang="ru-RU" sz="1200" b="1" dirty="0"/>
        </a:p>
      </dgm:t>
    </dgm:pt>
    <dgm:pt modelId="{83F04D82-F696-4290-8C9B-289422B23CE7}" type="parTrans" cxnId="{19999983-231C-47D1-9F51-44114C0B3AED}">
      <dgm:prSet/>
      <dgm:spPr/>
      <dgm:t>
        <a:bodyPr/>
        <a:lstStyle/>
        <a:p>
          <a:endParaRPr lang="ru-RU" sz="1100"/>
        </a:p>
      </dgm:t>
    </dgm:pt>
    <dgm:pt modelId="{593B78F3-DBED-490C-976B-2926264880A2}" type="sibTrans" cxnId="{19999983-231C-47D1-9F51-44114C0B3AED}">
      <dgm:prSet/>
      <dgm:spPr/>
      <dgm:t>
        <a:bodyPr/>
        <a:lstStyle/>
        <a:p>
          <a:endParaRPr lang="ru-RU"/>
        </a:p>
      </dgm:t>
    </dgm:pt>
    <dgm:pt modelId="{E977FB83-B325-4BA4-97E9-67EF97E79CCC}">
      <dgm:prSet phldrT="[Текст]" custT="1"/>
      <dgm:spPr/>
      <dgm:t>
        <a:bodyPr/>
        <a:lstStyle/>
        <a:p>
          <a:r>
            <a:rPr lang="ru-RU" sz="1200" b="1" dirty="0" smtClean="0"/>
            <a:t>Социальные</a:t>
          </a:r>
          <a:endParaRPr lang="ru-RU" sz="1200" b="1" dirty="0"/>
        </a:p>
      </dgm:t>
    </dgm:pt>
    <dgm:pt modelId="{7F6835A7-D327-4DB1-9F27-8E55B234C869}" type="parTrans" cxnId="{38E50982-9D6A-4F75-9711-0D5D41845F92}">
      <dgm:prSet/>
      <dgm:spPr/>
      <dgm:t>
        <a:bodyPr/>
        <a:lstStyle/>
        <a:p>
          <a:endParaRPr lang="ru-RU" sz="1100"/>
        </a:p>
      </dgm:t>
    </dgm:pt>
    <dgm:pt modelId="{A87AC6C3-CC66-48B0-82D2-39AC18BB24EC}" type="sibTrans" cxnId="{38E50982-9D6A-4F75-9711-0D5D41845F92}">
      <dgm:prSet/>
      <dgm:spPr/>
      <dgm:t>
        <a:bodyPr/>
        <a:lstStyle/>
        <a:p>
          <a:endParaRPr lang="ru-RU"/>
        </a:p>
      </dgm:t>
    </dgm:pt>
    <dgm:pt modelId="{19138AEF-3920-4392-9033-406231896CF9}">
      <dgm:prSet phldrT="[Текст]" custT="1"/>
      <dgm:spPr/>
      <dgm:t>
        <a:bodyPr/>
        <a:lstStyle/>
        <a:p>
          <a:r>
            <a:rPr lang="ru-RU" sz="1200" b="1" dirty="0" smtClean="0"/>
            <a:t>Политические</a:t>
          </a:r>
          <a:endParaRPr lang="ru-RU" sz="1200" b="1" dirty="0"/>
        </a:p>
      </dgm:t>
    </dgm:pt>
    <dgm:pt modelId="{3007B7F1-A31D-41BD-B3F2-5C77C9CBF2FB}" type="parTrans" cxnId="{05AA7BE7-D007-46C3-9FBB-26917DE227D3}">
      <dgm:prSet/>
      <dgm:spPr/>
      <dgm:t>
        <a:bodyPr/>
        <a:lstStyle/>
        <a:p>
          <a:endParaRPr lang="ru-RU" sz="1100"/>
        </a:p>
      </dgm:t>
    </dgm:pt>
    <dgm:pt modelId="{A0D40663-4C58-4CF5-BEEB-E1E95CD43CA4}" type="sibTrans" cxnId="{05AA7BE7-D007-46C3-9FBB-26917DE227D3}">
      <dgm:prSet/>
      <dgm:spPr/>
      <dgm:t>
        <a:bodyPr/>
        <a:lstStyle/>
        <a:p>
          <a:endParaRPr lang="ru-RU"/>
        </a:p>
      </dgm:t>
    </dgm:pt>
    <dgm:pt modelId="{DEF2492E-BC83-4CE3-807D-EF2316565DB0}">
      <dgm:prSet custT="1"/>
      <dgm:spPr/>
      <dgm:t>
        <a:bodyPr/>
        <a:lstStyle/>
        <a:p>
          <a:r>
            <a:rPr lang="ru-RU" sz="1200" b="1" dirty="0" smtClean="0"/>
            <a:t>Нравственные</a:t>
          </a:r>
          <a:endParaRPr lang="ru-RU" sz="1200" b="1" dirty="0"/>
        </a:p>
      </dgm:t>
    </dgm:pt>
    <dgm:pt modelId="{1D1FD58C-7BAB-4F91-9959-9628B5F7E178}" type="parTrans" cxnId="{342E3DF9-2AE2-4771-8F75-246A823AD8CB}">
      <dgm:prSet/>
      <dgm:spPr/>
      <dgm:t>
        <a:bodyPr/>
        <a:lstStyle/>
        <a:p>
          <a:endParaRPr lang="ru-RU" sz="1100"/>
        </a:p>
      </dgm:t>
    </dgm:pt>
    <dgm:pt modelId="{0A571809-02BC-4E40-8215-1DC12F042C92}" type="sibTrans" cxnId="{342E3DF9-2AE2-4771-8F75-246A823AD8CB}">
      <dgm:prSet/>
      <dgm:spPr/>
      <dgm:t>
        <a:bodyPr/>
        <a:lstStyle/>
        <a:p>
          <a:endParaRPr lang="ru-RU"/>
        </a:p>
      </dgm:t>
    </dgm:pt>
    <dgm:pt modelId="{B2D407B5-4490-4199-84A4-D1AA66DE9703}">
      <dgm:prSet custT="1"/>
      <dgm:spPr/>
      <dgm:t>
        <a:bodyPr/>
        <a:lstStyle/>
        <a:p>
          <a:r>
            <a:rPr lang="ru-RU" sz="1200" b="1" dirty="0" smtClean="0"/>
            <a:t>Экологические</a:t>
          </a:r>
          <a:endParaRPr lang="ru-RU" sz="1200" b="1" dirty="0"/>
        </a:p>
      </dgm:t>
    </dgm:pt>
    <dgm:pt modelId="{02D19AD8-B47B-4C17-A6D9-3EBB1A6FB1E7}" type="parTrans" cxnId="{43BBE07A-E937-4CD0-8D4B-87729E3681F3}">
      <dgm:prSet/>
      <dgm:spPr/>
      <dgm:t>
        <a:bodyPr/>
        <a:lstStyle/>
        <a:p>
          <a:endParaRPr lang="ru-RU" sz="1100"/>
        </a:p>
      </dgm:t>
    </dgm:pt>
    <dgm:pt modelId="{9A8BBBB4-7A9C-42AB-AF03-42051E0A85F4}" type="sibTrans" cxnId="{43BBE07A-E937-4CD0-8D4B-87729E3681F3}">
      <dgm:prSet/>
      <dgm:spPr/>
      <dgm:t>
        <a:bodyPr/>
        <a:lstStyle/>
        <a:p>
          <a:endParaRPr lang="ru-RU"/>
        </a:p>
      </dgm:t>
    </dgm:pt>
    <dgm:pt modelId="{7921D270-0547-4257-A331-F71F87053E56}">
      <dgm:prSet custT="1"/>
      <dgm:spPr/>
      <dgm:t>
        <a:bodyPr/>
        <a:lstStyle/>
        <a:p>
          <a:r>
            <a:rPr lang="ru-RU" sz="1100" dirty="0" smtClean="0"/>
            <a:t> Самые общие вопросы развития общества, природы, человека </a:t>
          </a:r>
          <a:endParaRPr lang="ru-RU" sz="1100" dirty="0"/>
        </a:p>
      </dgm:t>
    </dgm:pt>
    <dgm:pt modelId="{4F755F98-62D4-4F7B-952D-8286B84B53EC}" type="parTrans" cxnId="{4145BC78-C86C-425D-B407-89D252B01FA1}">
      <dgm:prSet/>
      <dgm:spPr/>
      <dgm:t>
        <a:bodyPr/>
        <a:lstStyle/>
        <a:p>
          <a:endParaRPr lang="ru-RU" sz="1100"/>
        </a:p>
      </dgm:t>
    </dgm:pt>
    <dgm:pt modelId="{F234A47C-B766-43EE-A1FE-B8271EDCAB06}" type="sibTrans" cxnId="{4145BC78-C86C-425D-B407-89D252B01FA1}">
      <dgm:prSet/>
      <dgm:spPr/>
      <dgm:t>
        <a:bodyPr/>
        <a:lstStyle/>
        <a:p>
          <a:endParaRPr lang="ru-RU"/>
        </a:p>
      </dgm:t>
    </dgm:pt>
    <dgm:pt modelId="{4987C1A0-6036-4E9D-AD96-48ADA8699D34}">
      <dgm:prSet custT="1"/>
      <dgm:spPr/>
      <dgm:t>
        <a:bodyPr/>
        <a:lstStyle/>
        <a:p>
          <a:r>
            <a:rPr lang="ru-RU" sz="1100" dirty="0" smtClean="0"/>
            <a:t> Устройство и жизнь общества</a:t>
          </a:r>
        </a:p>
      </dgm:t>
    </dgm:pt>
    <dgm:pt modelId="{ED5DEB02-B9EC-4596-93B3-375225BA71AC}" type="parTrans" cxnId="{4F16E422-440C-4E44-96A4-47FEC4BD2E53}">
      <dgm:prSet/>
      <dgm:spPr/>
      <dgm:t>
        <a:bodyPr/>
        <a:lstStyle/>
        <a:p>
          <a:endParaRPr lang="ru-RU" sz="1100"/>
        </a:p>
      </dgm:t>
    </dgm:pt>
    <dgm:pt modelId="{E72703D0-1560-4F37-B572-73284EB5672A}" type="sibTrans" cxnId="{4F16E422-440C-4E44-96A4-47FEC4BD2E53}">
      <dgm:prSet/>
      <dgm:spPr/>
      <dgm:t>
        <a:bodyPr/>
        <a:lstStyle/>
        <a:p>
          <a:endParaRPr lang="ru-RU"/>
        </a:p>
      </dgm:t>
    </dgm:pt>
    <dgm:pt modelId="{C732DEAE-B719-40D7-85E7-939F90D7B527}">
      <dgm:prSet custT="1"/>
      <dgm:spPr/>
      <dgm:t>
        <a:bodyPr/>
        <a:lstStyle/>
        <a:p>
          <a:r>
            <a:rPr lang="ru-RU" sz="1100" dirty="0" smtClean="0"/>
            <a:t>Деятельность государственной власти</a:t>
          </a:r>
          <a:endParaRPr lang="en-US" sz="1100" dirty="0" smtClean="0"/>
        </a:p>
      </dgm:t>
    </dgm:pt>
    <dgm:pt modelId="{036D9E27-3471-48AB-8ACA-C3751315A249}" type="parTrans" cxnId="{11CC65D6-D195-44A8-BE60-2949E5CD5806}">
      <dgm:prSet/>
      <dgm:spPr/>
      <dgm:t>
        <a:bodyPr/>
        <a:lstStyle/>
        <a:p>
          <a:endParaRPr lang="ru-RU" sz="1100"/>
        </a:p>
      </dgm:t>
    </dgm:pt>
    <dgm:pt modelId="{36A768DC-A78B-4E9A-A17D-77734148FEAF}" type="sibTrans" cxnId="{11CC65D6-D195-44A8-BE60-2949E5CD5806}">
      <dgm:prSet/>
      <dgm:spPr/>
      <dgm:t>
        <a:bodyPr/>
        <a:lstStyle/>
        <a:p>
          <a:endParaRPr lang="ru-RU"/>
        </a:p>
      </dgm:t>
    </dgm:pt>
    <dgm:pt modelId="{B8EFE3C2-34D2-4ED9-B144-F136CE1ED647}">
      <dgm:prSet custT="1"/>
      <dgm:spPr/>
      <dgm:t>
        <a:bodyPr/>
        <a:lstStyle/>
        <a:p>
          <a:r>
            <a:rPr lang="ru-RU" sz="1100" dirty="0" smtClean="0"/>
            <a:t>  Духовная жизнь человека, взаимоотношения людей</a:t>
          </a:r>
          <a:endParaRPr lang="ru-RU" sz="1100" dirty="0"/>
        </a:p>
      </dgm:t>
    </dgm:pt>
    <dgm:pt modelId="{1E0EB7F4-96B3-4302-836B-4FA0F4E1C482}" type="parTrans" cxnId="{16EA9FCD-06EA-441B-8500-2E02C165E22C}">
      <dgm:prSet/>
      <dgm:spPr/>
      <dgm:t>
        <a:bodyPr/>
        <a:lstStyle/>
        <a:p>
          <a:endParaRPr lang="ru-RU" sz="1100"/>
        </a:p>
      </dgm:t>
    </dgm:pt>
    <dgm:pt modelId="{3B0F3184-67B7-4438-ACCB-CF7E1052DAEB}" type="sibTrans" cxnId="{16EA9FCD-06EA-441B-8500-2E02C165E22C}">
      <dgm:prSet/>
      <dgm:spPr/>
      <dgm:t>
        <a:bodyPr/>
        <a:lstStyle/>
        <a:p>
          <a:endParaRPr lang="ru-RU"/>
        </a:p>
      </dgm:t>
    </dgm:pt>
    <dgm:pt modelId="{2CC2B570-D425-44FA-86F5-CB0BDFF707A0}">
      <dgm:prSet custT="1"/>
      <dgm:spPr/>
      <dgm:t>
        <a:bodyPr/>
        <a:lstStyle/>
        <a:p>
          <a:r>
            <a:rPr lang="ru-RU" sz="1100" dirty="0" smtClean="0"/>
            <a:t> Взаимодействие человека и окружающей среды</a:t>
          </a:r>
        </a:p>
        <a:p>
          <a:endParaRPr lang="ru-RU" sz="1100" dirty="0"/>
        </a:p>
      </dgm:t>
    </dgm:pt>
    <dgm:pt modelId="{1BE30CD0-5C1F-4842-863E-ADCD9E66374E}" type="parTrans" cxnId="{816E8F27-BC08-427D-A176-760CAA3B3EE3}">
      <dgm:prSet/>
      <dgm:spPr/>
      <dgm:t>
        <a:bodyPr/>
        <a:lstStyle/>
        <a:p>
          <a:endParaRPr lang="ru-RU" sz="1100"/>
        </a:p>
      </dgm:t>
    </dgm:pt>
    <dgm:pt modelId="{5A75BFBB-6DDA-4485-AF7E-025E8BDFBCE7}" type="sibTrans" cxnId="{816E8F27-BC08-427D-A176-760CAA3B3EE3}">
      <dgm:prSet/>
      <dgm:spPr/>
      <dgm:t>
        <a:bodyPr/>
        <a:lstStyle/>
        <a:p>
          <a:endParaRPr lang="ru-RU"/>
        </a:p>
      </dgm:t>
    </dgm:pt>
    <dgm:pt modelId="{C51BDAFF-A62C-46A2-81C5-4DAA0C6DB180}" type="pres">
      <dgm:prSet presAssocID="{51E9B6EB-35F7-4EB8-96A7-3EE107C00B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B9794F-FF21-4511-ACA1-8F0217E4AB87}" type="pres">
      <dgm:prSet presAssocID="{925FA93E-2558-44FD-B43A-3E19920ECC68}" presName="hierRoot1" presStyleCnt="0"/>
      <dgm:spPr/>
      <dgm:t>
        <a:bodyPr/>
        <a:lstStyle/>
        <a:p>
          <a:endParaRPr lang="ru-RU"/>
        </a:p>
      </dgm:t>
    </dgm:pt>
    <dgm:pt modelId="{69E427AD-C632-4731-8CF0-A439CDC6311E}" type="pres">
      <dgm:prSet presAssocID="{925FA93E-2558-44FD-B43A-3E19920ECC68}" presName="composite" presStyleCnt="0"/>
      <dgm:spPr/>
      <dgm:t>
        <a:bodyPr/>
        <a:lstStyle/>
        <a:p>
          <a:endParaRPr lang="ru-RU"/>
        </a:p>
      </dgm:t>
    </dgm:pt>
    <dgm:pt modelId="{CC804804-0199-4D6F-970C-E5A20E61FAC5}" type="pres">
      <dgm:prSet presAssocID="{925FA93E-2558-44FD-B43A-3E19920ECC68}" presName="background" presStyleLbl="node0" presStyleIdx="0" presStyleCnt="1"/>
      <dgm:spPr/>
      <dgm:t>
        <a:bodyPr/>
        <a:lstStyle/>
        <a:p>
          <a:endParaRPr lang="ru-RU"/>
        </a:p>
      </dgm:t>
    </dgm:pt>
    <dgm:pt modelId="{C492C5D4-CACB-4510-8AD7-19C77381388C}" type="pres">
      <dgm:prSet presAssocID="{925FA93E-2558-44FD-B43A-3E19920ECC6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9C7A6D-5AF9-4C15-8201-03AD412278E7}" type="pres">
      <dgm:prSet presAssocID="{925FA93E-2558-44FD-B43A-3E19920ECC68}" presName="hierChild2" presStyleCnt="0"/>
      <dgm:spPr/>
      <dgm:t>
        <a:bodyPr/>
        <a:lstStyle/>
        <a:p>
          <a:endParaRPr lang="ru-RU"/>
        </a:p>
      </dgm:t>
    </dgm:pt>
    <dgm:pt modelId="{CCEF9E8B-7A77-4D98-8A20-B19D00B69EC0}" type="pres">
      <dgm:prSet presAssocID="{83F04D82-F696-4290-8C9B-289422B23CE7}" presName="Name10" presStyleLbl="parChTrans1D2" presStyleIdx="0" presStyleCnt="5"/>
      <dgm:spPr/>
      <dgm:t>
        <a:bodyPr/>
        <a:lstStyle/>
        <a:p>
          <a:endParaRPr lang="ru-RU"/>
        </a:p>
      </dgm:t>
    </dgm:pt>
    <dgm:pt modelId="{0751FDBF-5F30-4658-A8D4-BBE81CB6E2AB}" type="pres">
      <dgm:prSet presAssocID="{880A6095-C10E-45D5-ADBD-B3AD80FBAE1F}" presName="hierRoot2" presStyleCnt="0"/>
      <dgm:spPr/>
      <dgm:t>
        <a:bodyPr/>
        <a:lstStyle/>
        <a:p>
          <a:endParaRPr lang="ru-RU"/>
        </a:p>
      </dgm:t>
    </dgm:pt>
    <dgm:pt modelId="{F1077075-A256-44F5-B5E0-EAB7C296C50D}" type="pres">
      <dgm:prSet presAssocID="{880A6095-C10E-45D5-ADBD-B3AD80FBAE1F}" presName="composite2" presStyleCnt="0"/>
      <dgm:spPr/>
      <dgm:t>
        <a:bodyPr/>
        <a:lstStyle/>
        <a:p>
          <a:endParaRPr lang="ru-RU"/>
        </a:p>
      </dgm:t>
    </dgm:pt>
    <dgm:pt modelId="{E41382C1-0B5A-4712-8C01-A85398EABC52}" type="pres">
      <dgm:prSet presAssocID="{880A6095-C10E-45D5-ADBD-B3AD80FBAE1F}" presName="background2" presStyleLbl="node2" presStyleIdx="0" presStyleCnt="5"/>
      <dgm:spPr/>
      <dgm:t>
        <a:bodyPr/>
        <a:lstStyle/>
        <a:p>
          <a:endParaRPr lang="ru-RU"/>
        </a:p>
      </dgm:t>
    </dgm:pt>
    <dgm:pt modelId="{290226F0-E62E-4731-AA3A-8C7EBAAEEA5E}" type="pres">
      <dgm:prSet presAssocID="{880A6095-C10E-45D5-ADBD-B3AD80FBAE1F}" presName="text2" presStyleLbl="fgAcc2" presStyleIdx="0" presStyleCnt="5" custScaleX="100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AB2A79-2810-4C7C-A44C-20D1F7552E86}" type="pres">
      <dgm:prSet presAssocID="{880A6095-C10E-45D5-ADBD-B3AD80FBAE1F}" presName="hierChild3" presStyleCnt="0"/>
      <dgm:spPr/>
      <dgm:t>
        <a:bodyPr/>
        <a:lstStyle/>
        <a:p>
          <a:endParaRPr lang="ru-RU"/>
        </a:p>
      </dgm:t>
    </dgm:pt>
    <dgm:pt modelId="{31ED52A9-CF12-4672-ADFE-4674C6349E1D}" type="pres">
      <dgm:prSet presAssocID="{4F755F98-62D4-4F7B-952D-8286B84B53EC}" presName="Name17" presStyleLbl="parChTrans1D3" presStyleIdx="0" presStyleCnt="5"/>
      <dgm:spPr/>
      <dgm:t>
        <a:bodyPr/>
        <a:lstStyle/>
        <a:p>
          <a:endParaRPr lang="ru-RU"/>
        </a:p>
      </dgm:t>
    </dgm:pt>
    <dgm:pt modelId="{4C645E2A-8B63-46ED-9177-F842BB4370A7}" type="pres">
      <dgm:prSet presAssocID="{7921D270-0547-4257-A331-F71F87053E56}" presName="hierRoot3" presStyleCnt="0"/>
      <dgm:spPr/>
      <dgm:t>
        <a:bodyPr/>
        <a:lstStyle/>
        <a:p>
          <a:endParaRPr lang="ru-RU"/>
        </a:p>
      </dgm:t>
    </dgm:pt>
    <dgm:pt modelId="{FBB3B034-93FE-421D-B5A0-4DA702E00535}" type="pres">
      <dgm:prSet presAssocID="{7921D270-0547-4257-A331-F71F87053E56}" presName="composite3" presStyleCnt="0"/>
      <dgm:spPr/>
      <dgm:t>
        <a:bodyPr/>
        <a:lstStyle/>
        <a:p>
          <a:endParaRPr lang="ru-RU"/>
        </a:p>
      </dgm:t>
    </dgm:pt>
    <dgm:pt modelId="{FF9B0F9F-5089-4D7B-AA2B-6054C193FD30}" type="pres">
      <dgm:prSet presAssocID="{7921D270-0547-4257-A331-F71F87053E56}" presName="background3" presStyleLbl="node3" presStyleIdx="0" presStyleCnt="5"/>
      <dgm:spPr/>
      <dgm:t>
        <a:bodyPr/>
        <a:lstStyle/>
        <a:p>
          <a:endParaRPr lang="ru-RU"/>
        </a:p>
      </dgm:t>
    </dgm:pt>
    <dgm:pt modelId="{30875543-DB32-4626-905D-8BFE2409A582}" type="pres">
      <dgm:prSet presAssocID="{7921D270-0547-4257-A331-F71F87053E56}" presName="text3" presStyleLbl="fgAcc3" presStyleIdx="0" presStyleCnt="5" custScaleY="200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CC859-4780-4013-8984-F5E85C39C12C}" type="pres">
      <dgm:prSet presAssocID="{7921D270-0547-4257-A331-F71F87053E56}" presName="hierChild4" presStyleCnt="0"/>
      <dgm:spPr/>
      <dgm:t>
        <a:bodyPr/>
        <a:lstStyle/>
        <a:p>
          <a:endParaRPr lang="ru-RU"/>
        </a:p>
      </dgm:t>
    </dgm:pt>
    <dgm:pt modelId="{33EF6FCA-FFB9-4C5B-BBC0-A212A9015BAC}" type="pres">
      <dgm:prSet presAssocID="{7F6835A7-D327-4DB1-9F27-8E55B234C869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CD7B25-D809-405C-9C0E-45CA0AF18E1D}" type="pres">
      <dgm:prSet presAssocID="{E977FB83-B325-4BA4-97E9-67EF97E79CCC}" presName="hierRoot2" presStyleCnt="0"/>
      <dgm:spPr/>
      <dgm:t>
        <a:bodyPr/>
        <a:lstStyle/>
        <a:p>
          <a:endParaRPr lang="ru-RU"/>
        </a:p>
      </dgm:t>
    </dgm:pt>
    <dgm:pt modelId="{2CDDA780-5415-4982-97CC-99FF6419DD4B}" type="pres">
      <dgm:prSet presAssocID="{E977FB83-B325-4BA4-97E9-67EF97E79CCC}" presName="composite2" presStyleCnt="0"/>
      <dgm:spPr/>
      <dgm:t>
        <a:bodyPr/>
        <a:lstStyle/>
        <a:p>
          <a:endParaRPr lang="ru-RU"/>
        </a:p>
      </dgm:t>
    </dgm:pt>
    <dgm:pt modelId="{3BE71BE5-BC46-4860-ADC1-117E73850136}" type="pres">
      <dgm:prSet presAssocID="{E977FB83-B325-4BA4-97E9-67EF97E79CCC}" presName="background2" presStyleLbl="node2" presStyleIdx="1" presStyleCnt="5"/>
      <dgm:spPr/>
      <dgm:t>
        <a:bodyPr/>
        <a:lstStyle/>
        <a:p>
          <a:endParaRPr lang="ru-RU"/>
        </a:p>
      </dgm:t>
    </dgm:pt>
    <dgm:pt modelId="{CFFAD169-11D2-4CBE-89F2-6A5BBA88BD0D}" type="pres">
      <dgm:prSet presAssocID="{E977FB83-B325-4BA4-97E9-67EF97E79CCC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D495B0-A1E4-4D1F-956C-2A20F62F5085}" type="pres">
      <dgm:prSet presAssocID="{E977FB83-B325-4BA4-97E9-67EF97E79CCC}" presName="hierChild3" presStyleCnt="0"/>
      <dgm:spPr/>
      <dgm:t>
        <a:bodyPr/>
        <a:lstStyle/>
        <a:p>
          <a:endParaRPr lang="ru-RU"/>
        </a:p>
      </dgm:t>
    </dgm:pt>
    <dgm:pt modelId="{5F85728E-3F0C-45B9-A6E5-DF5B69C915D1}" type="pres">
      <dgm:prSet presAssocID="{ED5DEB02-B9EC-4596-93B3-375225BA71AC}" presName="Name17" presStyleLbl="parChTrans1D3" presStyleIdx="1" presStyleCnt="5"/>
      <dgm:spPr/>
      <dgm:t>
        <a:bodyPr/>
        <a:lstStyle/>
        <a:p>
          <a:endParaRPr lang="ru-RU"/>
        </a:p>
      </dgm:t>
    </dgm:pt>
    <dgm:pt modelId="{ACECF9F7-9F72-4D90-A192-42AA2D1D963D}" type="pres">
      <dgm:prSet presAssocID="{4987C1A0-6036-4E9D-AD96-48ADA8699D34}" presName="hierRoot3" presStyleCnt="0"/>
      <dgm:spPr/>
      <dgm:t>
        <a:bodyPr/>
        <a:lstStyle/>
        <a:p>
          <a:endParaRPr lang="ru-RU"/>
        </a:p>
      </dgm:t>
    </dgm:pt>
    <dgm:pt modelId="{AAFF7664-02DE-4E32-9438-CBDBCB5620BD}" type="pres">
      <dgm:prSet presAssocID="{4987C1A0-6036-4E9D-AD96-48ADA8699D34}" presName="composite3" presStyleCnt="0"/>
      <dgm:spPr/>
      <dgm:t>
        <a:bodyPr/>
        <a:lstStyle/>
        <a:p>
          <a:endParaRPr lang="ru-RU"/>
        </a:p>
      </dgm:t>
    </dgm:pt>
    <dgm:pt modelId="{029FA90C-8DAB-41C0-BA26-9FB989CFC6FE}" type="pres">
      <dgm:prSet presAssocID="{4987C1A0-6036-4E9D-AD96-48ADA8699D34}" presName="background3" presStyleLbl="node3" presStyleIdx="1" presStyleCnt="5"/>
      <dgm:spPr/>
      <dgm:t>
        <a:bodyPr/>
        <a:lstStyle/>
        <a:p>
          <a:endParaRPr lang="ru-RU"/>
        </a:p>
      </dgm:t>
    </dgm:pt>
    <dgm:pt modelId="{BDFBD3BA-A25E-4750-96B2-81FEBCB0AA69}" type="pres">
      <dgm:prSet presAssocID="{4987C1A0-6036-4E9D-AD96-48ADA8699D34}" presName="text3" presStyleLbl="fgAcc3" presStyleIdx="1" presStyleCnt="5" custScaleY="202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FF418F-418D-4FBF-85C5-559B327AABAD}" type="pres">
      <dgm:prSet presAssocID="{4987C1A0-6036-4E9D-AD96-48ADA8699D34}" presName="hierChild4" presStyleCnt="0"/>
      <dgm:spPr/>
      <dgm:t>
        <a:bodyPr/>
        <a:lstStyle/>
        <a:p>
          <a:endParaRPr lang="ru-RU"/>
        </a:p>
      </dgm:t>
    </dgm:pt>
    <dgm:pt modelId="{B6BCB70C-2486-4ACA-B67D-C3AF3661ADC0}" type="pres">
      <dgm:prSet presAssocID="{3007B7F1-A31D-41BD-B3F2-5C77C9CBF2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98775605-EDAB-48DA-BF96-144FD4E25CAD}" type="pres">
      <dgm:prSet presAssocID="{19138AEF-3920-4392-9033-406231896CF9}" presName="hierRoot2" presStyleCnt="0"/>
      <dgm:spPr/>
      <dgm:t>
        <a:bodyPr/>
        <a:lstStyle/>
        <a:p>
          <a:endParaRPr lang="ru-RU"/>
        </a:p>
      </dgm:t>
    </dgm:pt>
    <dgm:pt modelId="{A1E35485-B40A-4BC9-A0EE-220F6C7F7E92}" type="pres">
      <dgm:prSet presAssocID="{19138AEF-3920-4392-9033-406231896CF9}" presName="composite2" presStyleCnt="0"/>
      <dgm:spPr/>
      <dgm:t>
        <a:bodyPr/>
        <a:lstStyle/>
        <a:p>
          <a:endParaRPr lang="ru-RU"/>
        </a:p>
      </dgm:t>
    </dgm:pt>
    <dgm:pt modelId="{267768FC-03A0-49D9-93C6-C0F89010885B}" type="pres">
      <dgm:prSet presAssocID="{19138AEF-3920-4392-9033-406231896CF9}" presName="background2" presStyleLbl="node2" presStyleIdx="2" presStyleCnt="5"/>
      <dgm:spPr/>
      <dgm:t>
        <a:bodyPr/>
        <a:lstStyle/>
        <a:p>
          <a:endParaRPr lang="ru-RU"/>
        </a:p>
      </dgm:t>
    </dgm:pt>
    <dgm:pt modelId="{4AE82CDE-368D-4771-8EAB-5DB97FEE7444}" type="pres">
      <dgm:prSet presAssocID="{19138AEF-3920-4392-9033-406231896CF9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33002E-7CAC-46D2-B0D8-F655E8B009CE}" type="pres">
      <dgm:prSet presAssocID="{19138AEF-3920-4392-9033-406231896CF9}" presName="hierChild3" presStyleCnt="0"/>
      <dgm:spPr/>
      <dgm:t>
        <a:bodyPr/>
        <a:lstStyle/>
        <a:p>
          <a:endParaRPr lang="ru-RU"/>
        </a:p>
      </dgm:t>
    </dgm:pt>
    <dgm:pt modelId="{2530ECB5-7E10-4E36-AC0D-2AADED29B0B7}" type="pres">
      <dgm:prSet presAssocID="{036D9E27-3471-48AB-8ACA-C3751315A249}" presName="Name17" presStyleLbl="parChTrans1D3" presStyleIdx="2" presStyleCnt="5"/>
      <dgm:spPr/>
      <dgm:t>
        <a:bodyPr/>
        <a:lstStyle/>
        <a:p>
          <a:endParaRPr lang="ru-RU"/>
        </a:p>
      </dgm:t>
    </dgm:pt>
    <dgm:pt modelId="{C5515F8C-7EAB-44A1-926E-0D9C861423A1}" type="pres">
      <dgm:prSet presAssocID="{C732DEAE-B719-40D7-85E7-939F90D7B527}" presName="hierRoot3" presStyleCnt="0"/>
      <dgm:spPr/>
      <dgm:t>
        <a:bodyPr/>
        <a:lstStyle/>
        <a:p>
          <a:endParaRPr lang="ru-RU"/>
        </a:p>
      </dgm:t>
    </dgm:pt>
    <dgm:pt modelId="{9F79AEBF-25AA-4755-A2C8-B20D65A7B89A}" type="pres">
      <dgm:prSet presAssocID="{C732DEAE-B719-40D7-85E7-939F90D7B527}" presName="composite3" presStyleCnt="0"/>
      <dgm:spPr/>
      <dgm:t>
        <a:bodyPr/>
        <a:lstStyle/>
        <a:p>
          <a:endParaRPr lang="ru-RU"/>
        </a:p>
      </dgm:t>
    </dgm:pt>
    <dgm:pt modelId="{4348B2B9-119C-47BA-BE35-B6E11DF202AC}" type="pres">
      <dgm:prSet presAssocID="{C732DEAE-B719-40D7-85E7-939F90D7B527}" presName="background3" presStyleLbl="node3" presStyleIdx="2" presStyleCnt="5"/>
      <dgm:spPr/>
      <dgm:t>
        <a:bodyPr/>
        <a:lstStyle/>
        <a:p>
          <a:endParaRPr lang="ru-RU"/>
        </a:p>
      </dgm:t>
    </dgm:pt>
    <dgm:pt modelId="{DC37C31E-8932-4B7E-94A8-BAC9F4A19D7C}" type="pres">
      <dgm:prSet presAssocID="{C732DEAE-B719-40D7-85E7-939F90D7B527}" presName="text3" presStyleLbl="fgAcc3" presStyleIdx="2" presStyleCnt="5" custScaleY="200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5804CA-6D5D-4319-A84E-F66DE6EA04BB}" type="pres">
      <dgm:prSet presAssocID="{C732DEAE-B719-40D7-85E7-939F90D7B527}" presName="hierChild4" presStyleCnt="0"/>
      <dgm:spPr/>
      <dgm:t>
        <a:bodyPr/>
        <a:lstStyle/>
        <a:p>
          <a:endParaRPr lang="ru-RU"/>
        </a:p>
      </dgm:t>
    </dgm:pt>
    <dgm:pt modelId="{07EC32A0-9A63-4AFE-A3AE-DE0B39E8A3BC}" type="pres">
      <dgm:prSet presAssocID="{1D1FD58C-7BAB-4F91-9959-9628B5F7E178}" presName="Name10" presStyleLbl="parChTrans1D2" presStyleIdx="3" presStyleCnt="5"/>
      <dgm:spPr/>
      <dgm:t>
        <a:bodyPr/>
        <a:lstStyle/>
        <a:p>
          <a:endParaRPr lang="ru-RU"/>
        </a:p>
      </dgm:t>
    </dgm:pt>
    <dgm:pt modelId="{7A3B0323-BFD7-4F44-B483-EED080F637E6}" type="pres">
      <dgm:prSet presAssocID="{DEF2492E-BC83-4CE3-807D-EF2316565DB0}" presName="hierRoot2" presStyleCnt="0"/>
      <dgm:spPr/>
      <dgm:t>
        <a:bodyPr/>
        <a:lstStyle/>
        <a:p>
          <a:endParaRPr lang="ru-RU"/>
        </a:p>
      </dgm:t>
    </dgm:pt>
    <dgm:pt modelId="{65F087BA-4A9B-4D6F-9013-E8A1E49CE8FF}" type="pres">
      <dgm:prSet presAssocID="{DEF2492E-BC83-4CE3-807D-EF2316565DB0}" presName="composite2" presStyleCnt="0"/>
      <dgm:spPr/>
      <dgm:t>
        <a:bodyPr/>
        <a:lstStyle/>
        <a:p>
          <a:endParaRPr lang="ru-RU"/>
        </a:p>
      </dgm:t>
    </dgm:pt>
    <dgm:pt modelId="{AE02448D-FF19-470A-84E5-9D5AFBCE92D2}" type="pres">
      <dgm:prSet presAssocID="{DEF2492E-BC83-4CE3-807D-EF2316565DB0}" presName="background2" presStyleLbl="node2" presStyleIdx="3" presStyleCnt="5"/>
      <dgm:spPr/>
      <dgm:t>
        <a:bodyPr/>
        <a:lstStyle/>
        <a:p>
          <a:endParaRPr lang="ru-RU"/>
        </a:p>
      </dgm:t>
    </dgm:pt>
    <dgm:pt modelId="{0DEE5140-8C12-4034-B453-D8406108062B}" type="pres">
      <dgm:prSet presAssocID="{DEF2492E-BC83-4CE3-807D-EF2316565DB0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EE08B7-4A0B-47F6-8759-342EDF4E6FA4}" type="pres">
      <dgm:prSet presAssocID="{DEF2492E-BC83-4CE3-807D-EF2316565DB0}" presName="hierChild3" presStyleCnt="0"/>
      <dgm:spPr/>
      <dgm:t>
        <a:bodyPr/>
        <a:lstStyle/>
        <a:p>
          <a:endParaRPr lang="ru-RU"/>
        </a:p>
      </dgm:t>
    </dgm:pt>
    <dgm:pt modelId="{CAA48677-A695-4AEF-8FF8-5EE6A5FDF4BF}" type="pres">
      <dgm:prSet presAssocID="{1E0EB7F4-96B3-4302-836B-4FA0F4E1C482}" presName="Name17" presStyleLbl="parChTrans1D3" presStyleIdx="3" presStyleCnt="5"/>
      <dgm:spPr/>
      <dgm:t>
        <a:bodyPr/>
        <a:lstStyle/>
        <a:p>
          <a:endParaRPr lang="ru-RU"/>
        </a:p>
      </dgm:t>
    </dgm:pt>
    <dgm:pt modelId="{928BFB55-03FE-40E8-B663-709F6D376956}" type="pres">
      <dgm:prSet presAssocID="{B8EFE3C2-34D2-4ED9-B144-F136CE1ED647}" presName="hierRoot3" presStyleCnt="0"/>
      <dgm:spPr/>
      <dgm:t>
        <a:bodyPr/>
        <a:lstStyle/>
        <a:p>
          <a:endParaRPr lang="ru-RU"/>
        </a:p>
      </dgm:t>
    </dgm:pt>
    <dgm:pt modelId="{C18A60D0-A1DC-4F25-B7BF-7076FAAC9297}" type="pres">
      <dgm:prSet presAssocID="{B8EFE3C2-34D2-4ED9-B144-F136CE1ED647}" presName="composite3" presStyleCnt="0"/>
      <dgm:spPr/>
      <dgm:t>
        <a:bodyPr/>
        <a:lstStyle/>
        <a:p>
          <a:endParaRPr lang="ru-RU"/>
        </a:p>
      </dgm:t>
    </dgm:pt>
    <dgm:pt modelId="{A3843E47-E7D5-479C-BC8A-4B2A04160545}" type="pres">
      <dgm:prSet presAssocID="{B8EFE3C2-34D2-4ED9-B144-F136CE1ED647}" presName="background3" presStyleLbl="node3" presStyleIdx="3" presStyleCnt="5"/>
      <dgm:spPr/>
      <dgm:t>
        <a:bodyPr/>
        <a:lstStyle/>
        <a:p>
          <a:endParaRPr lang="ru-RU"/>
        </a:p>
      </dgm:t>
    </dgm:pt>
    <dgm:pt modelId="{335CBE06-D641-4678-B4C9-AC8339885691}" type="pres">
      <dgm:prSet presAssocID="{B8EFE3C2-34D2-4ED9-B144-F136CE1ED647}" presName="text3" presStyleLbl="fgAcc3" presStyleIdx="3" presStyleCnt="5" custScaleY="197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2A138-5B31-406B-934C-DE300813BCF8}" type="pres">
      <dgm:prSet presAssocID="{B8EFE3C2-34D2-4ED9-B144-F136CE1ED647}" presName="hierChild4" presStyleCnt="0"/>
      <dgm:spPr/>
      <dgm:t>
        <a:bodyPr/>
        <a:lstStyle/>
        <a:p>
          <a:endParaRPr lang="ru-RU"/>
        </a:p>
      </dgm:t>
    </dgm:pt>
    <dgm:pt modelId="{9B3CCFE0-C0E6-4045-A102-6167B4D905A7}" type="pres">
      <dgm:prSet presAssocID="{02D19AD8-B47B-4C17-A6D9-3EBB1A6FB1E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D67FB67E-F1BB-4C7C-B5DB-4C592C5443D5}" type="pres">
      <dgm:prSet presAssocID="{B2D407B5-4490-4199-84A4-D1AA66DE9703}" presName="hierRoot2" presStyleCnt="0"/>
      <dgm:spPr/>
      <dgm:t>
        <a:bodyPr/>
        <a:lstStyle/>
        <a:p>
          <a:endParaRPr lang="ru-RU"/>
        </a:p>
      </dgm:t>
    </dgm:pt>
    <dgm:pt modelId="{F58FE281-1E17-4383-87D6-6EE1C8E66734}" type="pres">
      <dgm:prSet presAssocID="{B2D407B5-4490-4199-84A4-D1AA66DE9703}" presName="composite2" presStyleCnt="0"/>
      <dgm:spPr/>
      <dgm:t>
        <a:bodyPr/>
        <a:lstStyle/>
        <a:p>
          <a:endParaRPr lang="ru-RU"/>
        </a:p>
      </dgm:t>
    </dgm:pt>
    <dgm:pt modelId="{B5927FBA-CC9F-4B4E-8EFB-6D6E4E89A5A0}" type="pres">
      <dgm:prSet presAssocID="{B2D407B5-4490-4199-84A4-D1AA66DE9703}" presName="background2" presStyleLbl="node2" presStyleIdx="4" presStyleCnt="5"/>
      <dgm:spPr/>
      <dgm:t>
        <a:bodyPr/>
        <a:lstStyle/>
        <a:p>
          <a:endParaRPr lang="ru-RU"/>
        </a:p>
      </dgm:t>
    </dgm:pt>
    <dgm:pt modelId="{9B3221B6-F8EB-419A-8C6B-FE1DE71B748C}" type="pres">
      <dgm:prSet presAssocID="{B2D407B5-4490-4199-84A4-D1AA66DE9703}" presName="text2" presStyleLbl="fgAcc2" presStyleIdx="4" presStyleCnt="5" custLinFactNeighborX="62150" custLinFactNeighborY="-2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BA530F-95EB-4619-9F5F-3A0CE7BA86FF}" type="pres">
      <dgm:prSet presAssocID="{B2D407B5-4490-4199-84A4-D1AA66DE9703}" presName="hierChild3" presStyleCnt="0"/>
      <dgm:spPr/>
      <dgm:t>
        <a:bodyPr/>
        <a:lstStyle/>
        <a:p>
          <a:endParaRPr lang="ru-RU"/>
        </a:p>
      </dgm:t>
    </dgm:pt>
    <dgm:pt modelId="{73374972-E7AE-453E-9EC2-A975FDD3E40F}" type="pres">
      <dgm:prSet presAssocID="{1BE30CD0-5C1F-4842-863E-ADCD9E66374E}" presName="Name17" presStyleLbl="parChTrans1D3" presStyleIdx="4" presStyleCnt="5"/>
      <dgm:spPr/>
      <dgm:t>
        <a:bodyPr/>
        <a:lstStyle/>
        <a:p>
          <a:endParaRPr lang="ru-RU"/>
        </a:p>
      </dgm:t>
    </dgm:pt>
    <dgm:pt modelId="{85B4AA82-FBF4-4465-89D5-6F7CD6BC8BAE}" type="pres">
      <dgm:prSet presAssocID="{2CC2B570-D425-44FA-86F5-CB0BDFF707A0}" presName="hierRoot3" presStyleCnt="0"/>
      <dgm:spPr/>
      <dgm:t>
        <a:bodyPr/>
        <a:lstStyle/>
        <a:p>
          <a:endParaRPr lang="ru-RU"/>
        </a:p>
      </dgm:t>
    </dgm:pt>
    <dgm:pt modelId="{461DE270-1E17-4B5E-89FA-542E153EAD3A}" type="pres">
      <dgm:prSet presAssocID="{2CC2B570-D425-44FA-86F5-CB0BDFF707A0}" presName="composite3" presStyleCnt="0"/>
      <dgm:spPr/>
      <dgm:t>
        <a:bodyPr/>
        <a:lstStyle/>
        <a:p>
          <a:endParaRPr lang="ru-RU"/>
        </a:p>
      </dgm:t>
    </dgm:pt>
    <dgm:pt modelId="{9AD0F9CC-2744-46FF-B832-250287D8AFC1}" type="pres">
      <dgm:prSet presAssocID="{2CC2B570-D425-44FA-86F5-CB0BDFF707A0}" presName="background3" presStyleLbl="node3" presStyleIdx="4" presStyleCnt="5"/>
      <dgm:spPr/>
      <dgm:t>
        <a:bodyPr/>
        <a:lstStyle/>
        <a:p>
          <a:endParaRPr lang="ru-RU"/>
        </a:p>
      </dgm:t>
    </dgm:pt>
    <dgm:pt modelId="{96ECC0A5-FBEE-4624-B9BD-E5FCE18FCF11}" type="pres">
      <dgm:prSet presAssocID="{2CC2B570-D425-44FA-86F5-CB0BDFF707A0}" presName="text3" presStyleLbl="fgAcc3" presStyleIdx="4" presStyleCnt="5" custScaleY="202637" custLinFactNeighborX="401" custLinFactNeighborY="18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EC12D1-CE56-417C-AA36-B5F41EC69628}" type="pres">
      <dgm:prSet presAssocID="{2CC2B570-D425-44FA-86F5-CB0BDFF707A0}" presName="hierChild4" presStyleCnt="0"/>
      <dgm:spPr/>
      <dgm:t>
        <a:bodyPr/>
        <a:lstStyle/>
        <a:p>
          <a:endParaRPr lang="ru-RU"/>
        </a:p>
      </dgm:t>
    </dgm:pt>
  </dgm:ptLst>
  <dgm:cxnLst>
    <dgm:cxn modelId="{38E50982-9D6A-4F75-9711-0D5D41845F92}" srcId="{925FA93E-2558-44FD-B43A-3E19920ECC68}" destId="{E977FB83-B325-4BA4-97E9-67EF97E79CCC}" srcOrd="1" destOrd="0" parTransId="{7F6835A7-D327-4DB1-9F27-8E55B234C869}" sibTransId="{A87AC6C3-CC66-48B0-82D2-39AC18BB24EC}"/>
    <dgm:cxn modelId="{63BDC0BF-6D33-4771-92D4-50F504DA0985}" type="presOf" srcId="{7F6835A7-D327-4DB1-9F27-8E55B234C869}" destId="{33EF6FCA-FFB9-4C5B-BBC0-A212A9015BAC}" srcOrd="0" destOrd="0" presId="urn:microsoft.com/office/officeart/2005/8/layout/hierarchy1"/>
    <dgm:cxn modelId="{4C6D00FA-8E54-4292-9C8C-2A3ADFC13253}" type="presOf" srcId="{880A6095-C10E-45D5-ADBD-B3AD80FBAE1F}" destId="{290226F0-E62E-4731-AA3A-8C7EBAAEEA5E}" srcOrd="0" destOrd="0" presId="urn:microsoft.com/office/officeart/2005/8/layout/hierarchy1"/>
    <dgm:cxn modelId="{B47458E5-8E51-4B6D-98DF-E5DD1732BBE5}" type="presOf" srcId="{1BE30CD0-5C1F-4842-863E-ADCD9E66374E}" destId="{73374972-E7AE-453E-9EC2-A975FDD3E40F}" srcOrd="0" destOrd="0" presId="urn:microsoft.com/office/officeart/2005/8/layout/hierarchy1"/>
    <dgm:cxn modelId="{816E8F27-BC08-427D-A176-760CAA3B3EE3}" srcId="{B2D407B5-4490-4199-84A4-D1AA66DE9703}" destId="{2CC2B570-D425-44FA-86F5-CB0BDFF707A0}" srcOrd="0" destOrd="0" parTransId="{1BE30CD0-5C1F-4842-863E-ADCD9E66374E}" sibTransId="{5A75BFBB-6DDA-4485-AF7E-025E8BDFBCE7}"/>
    <dgm:cxn modelId="{05AA7BE7-D007-46C3-9FBB-26917DE227D3}" srcId="{925FA93E-2558-44FD-B43A-3E19920ECC68}" destId="{19138AEF-3920-4392-9033-406231896CF9}" srcOrd="2" destOrd="0" parTransId="{3007B7F1-A31D-41BD-B3F2-5C77C9CBF2FB}" sibTransId="{A0D40663-4C58-4CF5-BEEB-E1E95CD43CA4}"/>
    <dgm:cxn modelId="{8A269751-CCD7-4416-96A2-B85CB59D3617}" type="presOf" srcId="{4987C1A0-6036-4E9D-AD96-48ADA8699D34}" destId="{BDFBD3BA-A25E-4750-96B2-81FEBCB0AA69}" srcOrd="0" destOrd="0" presId="urn:microsoft.com/office/officeart/2005/8/layout/hierarchy1"/>
    <dgm:cxn modelId="{41F31E6E-39B4-431C-9061-45FC6F284031}" type="presOf" srcId="{51E9B6EB-35F7-4EB8-96A7-3EE107C00BEC}" destId="{C51BDAFF-A62C-46A2-81C5-4DAA0C6DB180}" srcOrd="0" destOrd="0" presId="urn:microsoft.com/office/officeart/2005/8/layout/hierarchy1"/>
    <dgm:cxn modelId="{4D96F82F-1EE9-41CC-A230-81F7B10192CB}" type="presOf" srcId="{2CC2B570-D425-44FA-86F5-CB0BDFF707A0}" destId="{96ECC0A5-FBEE-4624-B9BD-E5FCE18FCF11}" srcOrd="0" destOrd="0" presId="urn:microsoft.com/office/officeart/2005/8/layout/hierarchy1"/>
    <dgm:cxn modelId="{F32FC963-0EF0-4229-A620-5EA782F81B7C}" type="presOf" srcId="{3007B7F1-A31D-41BD-B3F2-5C77C9CBF2FB}" destId="{B6BCB70C-2486-4ACA-B67D-C3AF3661ADC0}" srcOrd="0" destOrd="0" presId="urn:microsoft.com/office/officeart/2005/8/layout/hierarchy1"/>
    <dgm:cxn modelId="{AA038FEF-E870-49B1-80F3-F611DB7BECBF}" type="presOf" srcId="{B2D407B5-4490-4199-84A4-D1AA66DE9703}" destId="{9B3221B6-F8EB-419A-8C6B-FE1DE71B748C}" srcOrd="0" destOrd="0" presId="urn:microsoft.com/office/officeart/2005/8/layout/hierarchy1"/>
    <dgm:cxn modelId="{1E4E624D-AB9A-4BD8-8806-5E08CF685011}" srcId="{51E9B6EB-35F7-4EB8-96A7-3EE107C00BEC}" destId="{925FA93E-2558-44FD-B43A-3E19920ECC68}" srcOrd="0" destOrd="0" parTransId="{63D82EB0-A81E-4732-9BBB-8CD67D61F21B}" sibTransId="{126937AA-F0DF-4A6B-9591-31F8D3F837DD}"/>
    <dgm:cxn modelId="{C56759FC-39D5-47DA-AE8C-A61A9937D817}" type="presOf" srcId="{19138AEF-3920-4392-9033-406231896CF9}" destId="{4AE82CDE-368D-4771-8EAB-5DB97FEE7444}" srcOrd="0" destOrd="0" presId="urn:microsoft.com/office/officeart/2005/8/layout/hierarchy1"/>
    <dgm:cxn modelId="{342E3DF9-2AE2-4771-8F75-246A823AD8CB}" srcId="{925FA93E-2558-44FD-B43A-3E19920ECC68}" destId="{DEF2492E-BC83-4CE3-807D-EF2316565DB0}" srcOrd="3" destOrd="0" parTransId="{1D1FD58C-7BAB-4F91-9959-9628B5F7E178}" sibTransId="{0A571809-02BC-4E40-8215-1DC12F042C92}"/>
    <dgm:cxn modelId="{53A535A5-0C01-486A-B95D-ACD459EF7431}" type="presOf" srcId="{ED5DEB02-B9EC-4596-93B3-375225BA71AC}" destId="{5F85728E-3F0C-45B9-A6E5-DF5B69C915D1}" srcOrd="0" destOrd="0" presId="urn:microsoft.com/office/officeart/2005/8/layout/hierarchy1"/>
    <dgm:cxn modelId="{AC532EA8-9F5F-47D0-BBEC-D980AB17A8A6}" type="presOf" srcId="{1D1FD58C-7BAB-4F91-9959-9628B5F7E178}" destId="{07EC32A0-9A63-4AFE-A3AE-DE0B39E8A3BC}" srcOrd="0" destOrd="0" presId="urn:microsoft.com/office/officeart/2005/8/layout/hierarchy1"/>
    <dgm:cxn modelId="{250E70F0-7FF3-453C-A9FC-6696D0C2A665}" type="presOf" srcId="{B8EFE3C2-34D2-4ED9-B144-F136CE1ED647}" destId="{335CBE06-D641-4678-B4C9-AC8339885691}" srcOrd="0" destOrd="0" presId="urn:microsoft.com/office/officeart/2005/8/layout/hierarchy1"/>
    <dgm:cxn modelId="{43BBE07A-E937-4CD0-8D4B-87729E3681F3}" srcId="{925FA93E-2558-44FD-B43A-3E19920ECC68}" destId="{B2D407B5-4490-4199-84A4-D1AA66DE9703}" srcOrd="4" destOrd="0" parTransId="{02D19AD8-B47B-4C17-A6D9-3EBB1A6FB1E7}" sibTransId="{9A8BBBB4-7A9C-42AB-AF03-42051E0A85F4}"/>
    <dgm:cxn modelId="{AD5A60C5-72F9-437B-A43A-F0B3BC8BCD1E}" type="presOf" srcId="{C732DEAE-B719-40D7-85E7-939F90D7B527}" destId="{DC37C31E-8932-4B7E-94A8-BAC9F4A19D7C}" srcOrd="0" destOrd="0" presId="urn:microsoft.com/office/officeart/2005/8/layout/hierarchy1"/>
    <dgm:cxn modelId="{CCD492E6-7436-4951-B06E-274A39ADD386}" type="presOf" srcId="{1E0EB7F4-96B3-4302-836B-4FA0F4E1C482}" destId="{CAA48677-A695-4AEF-8FF8-5EE6A5FDF4BF}" srcOrd="0" destOrd="0" presId="urn:microsoft.com/office/officeart/2005/8/layout/hierarchy1"/>
    <dgm:cxn modelId="{11CC65D6-D195-44A8-BE60-2949E5CD5806}" srcId="{19138AEF-3920-4392-9033-406231896CF9}" destId="{C732DEAE-B719-40D7-85E7-939F90D7B527}" srcOrd="0" destOrd="0" parTransId="{036D9E27-3471-48AB-8ACA-C3751315A249}" sibTransId="{36A768DC-A78B-4E9A-A17D-77734148FEAF}"/>
    <dgm:cxn modelId="{6BC14AC3-A5FE-4C40-AF79-47B991B13EA1}" type="presOf" srcId="{DEF2492E-BC83-4CE3-807D-EF2316565DB0}" destId="{0DEE5140-8C12-4034-B453-D8406108062B}" srcOrd="0" destOrd="0" presId="urn:microsoft.com/office/officeart/2005/8/layout/hierarchy1"/>
    <dgm:cxn modelId="{4145BC78-C86C-425D-B407-89D252B01FA1}" srcId="{880A6095-C10E-45D5-ADBD-B3AD80FBAE1F}" destId="{7921D270-0547-4257-A331-F71F87053E56}" srcOrd="0" destOrd="0" parTransId="{4F755F98-62D4-4F7B-952D-8286B84B53EC}" sibTransId="{F234A47C-B766-43EE-A1FE-B8271EDCAB06}"/>
    <dgm:cxn modelId="{013225A0-2422-4F7E-A181-A45791952088}" type="presOf" srcId="{83F04D82-F696-4290-8C9B-289422B23CE7}" destId="{CCEF9E8B-7A77-4D98-8A20-B19D00B69EC0}" srcOrd="0" destOrd="0" presId="urn:microsoft.com/office/officeart/2005/8/layout/hierarchy1"/>
    <dgm:cxn modelId="{241D997E-BB90-4693-BE1F-3B3441974F4C}" type="presOf" srcId="{02D19AD8-B47B-4C17-A6D9-3EBB1A6FB1E7}" destId="{9B3CCFE0-C0E6-4045-A102-6167B4D905A7}" srcOrd="0" destOrd="0" presId="urn:microsoft.com/office/officeart/2005/8/layout/hierarchy1"/>
    <dgm:cxn modelId="{BC9A4B74-E87F-4D45-8094-CBF47E5D2633}" type="presOf" srcId="{7921D270-0547-4257-A331-F71F87053E56}" destId="{30875543-DB32-4626-905D-8BFE2409A582}" srcOrd="0" destOrd="0" presId="urn:microsoft.com/office/officeart/2005/8/layout/hierarchy1"/>
    <dgm:cxn modelId="{4F16E422-440C-4E44-96A4-47FEC4BD2E53}" srcId="{E977FB83-B325-4BA4-97E9-67EF97E79CCC}" destId="{4987C1A0-6036-4E9D-AD96-48ADA8699D34}" srcOrd="0" destOrd="0" parTransId="{ED5DEB02-B9EC-4596-93B3-375225BA71AC}" sibTransId="{E72703D0-1560-4F37-B572-73284EB5672A}"/>
    <dgm:cxn modelId="{5F265EA2-E355-4F16-A86D-8DF55BB26A8C}" type="presOf" srcId="{4F755F98-62D4-4F7B-952D-8286B84B53EC}" destId="{31ED52A9-CF12-4672-ADFE-4674C6349E1D}" srcOrd="0" destOrd="0" presId="urn:microsoft.com/office/officeart/2005/8/layout/hierarchy1"/>
    <dgm:cxn modelId="{16EA9FCD-06EA-441B-8500-2E02C165E22C}" srcId="{DEF2492E-BC83-4CE3-807D-EF2316565DB0}" destId="{B8EFE3C2-34D2-4ED9-B144-F136CE1ED647}" srcOrd="0" destOrd="0" parTransId="{1E0EB7F4-96B3-4302-836B-4FA0F4E1C482}" sibTransId="{3B0F3184-67B7-4438-ACCB-CF7E1052DAEB}"/>
    <dgm:cxn modelId="{62F79B90-68D7-4C9D-BA5A-BCDFFBB4ABC5}" type="presOf" srcId="{036D9E27-3471-48AB-8ACA-C3751315A249}" destId="{2530ECB5-7E10-4E36-AC0D-2AADED29B0B7}" srcOrd="0" destOrd="0" presId="urn:microsoft.com/office/officeart/2005/8/layout/hierarchy1"/>
    <dgm:cxn modelId="{4A6F0195-42A7-455A-AE1B-FA15EF5D0BB2}" type="presOf" srcId="{925FA93E-2558-44FD-B43A-3E19920ECC68}" destId="{C492C5D4-CACB-4510-8AD7-19C77381388C}" srcOrd="0" destOrd="0" presId="urn:microsoft.com/office/officeart/2005/8/layout/hierarchy1"/>
    <dgm:cxn modelId="{19999983-231C-47D1-9F51-44114C0B3AED}" srcId="{925FA93E-2558-44FD-B43A-3E19920ECC68}" destId="{880A6095-C10E-45D5-ADBD-B3AD80FBAE1F}" srcOrd="0" destOrd="0" parTransId="{83F04D82-F696-4290-8C9B-289422B23CE7}" sibTransId="{593B78F3-DBED-490C-976B-2926264880A2}"/>
    <dgm:cxn modelId="{20FE296E-9BD1-4D58-B2DA-210118AF9F70}" type="presOf" srcId="{E977FB83-B325-4BA4-97E9-67EF97E79CCC}" destId="{CFFAD169-11D2-4CBE-89F2-6A5BBA88BD0D}" srcOrd="0" destOrd="0" presId="urn:microsoft.com/office/officeart/2005/8/layout/hierarchy1"/>
    <dgm:cxn modelId="{F44EADEA-FFAF-4C57-8EA3-37346304416F}" type="presParOf" srcId="{C51BDAFF-A62C-46A2-81C5-4DAA0C6DB180}" destId="{A6B9794F-FF21-4511-ACA1-8F0217E4AB87}" srcOrd="0" destOrd="0" presId="urn:microsoft.com/office/officeart/2005/8/layout/hierarchy1"/>
    <dgm:cxn modelId="{3B0B8AFA-AE1E-4341-A490-101DA58FBCFD}" type="presParOf" srcId="{A6B9794F-FF21-4511-ACA1-8F0217E4AB87}" destId="{69E427AD-C632-4731-8CF0-A439CDC6311E}" srcOrd="0" destOrd="0" presId="urn:microsoft.com/office/officeart/2005/8/layout/hierarchy1"/>
    <dgm:cxn modelId="{C20F2978-79F1-4EC2-A304-4C9B98607F2A}" type="presParOf" srcId="{69E427AD-C632-4731-8CF0-A439CDC6311E}" destId="{CC804804-0199-4D6F-970C-E5A20E61FAC5}" srcOrd="0" destOrd="0" presId="urn:microsoft.com/office/officeart/2005/8/layout/hierarchy1"/>
    <dgm:cxn modelId="{A54CA275-B655-478D-8E2D-1B96198FC8FB}" type="presParOf" srcId="{69E427AD-C632-4731-8CF0-A439CDC6311E}" destId="{C492C5D4-CACB-4510-8AD7-19C77381388C}" srcOrd="1" destOrd="0" presId="urn:microsoft.com/office/officeart/2005/8/layout/hierarchy1"/>
    <dgm:cxn modelId="{5EE22B0E-2A86-4D25-A430-408D6AB2C230}" type="presParOf" srcId="{A6B9794F-FF21-4511-ACA1-8F0217E4AB87}" destId="{FD9C7A6D-5AF9-4C15-8201-03AD412278E7}" srcOrd="1" destOrd="0" presId="urn:microsoft.com/office/officeart/2005/8/layout/hierarchy1"/>
    <dgm:cxn modelId="{C006928B-7C89-4669-8B6E-D0AC7C14B8A8}" type="presParOf" srcId="{FD9C7A6D-5AF9-4C15-8201-03AD412278E7}" destId="{CCEF9E8B-7A77-4D98-8A20-B19D00B69EC0}" srcOrd="0" destOrd="0" presId="urn:microsoft.com/office/officeart/2005/8/layout/hierarchy1"/>
    <dgm:cxn modelId="{BD96DB0E-BB64-478F-ACA7-186E28F6F4F1}" type="presParOf" srcId="{FD9C7A6D-5AF9-4C15-8201-03AD412278E7}" destId="{0751FDBF-5F30-4658-A8D4-BBE81CB6E2AB}" srcOrd="1" destOrd="0" presId="urn:microsoft.com/office/officeart/2005/8/layout/hierarchy1"/>
    <dgm:cxn modelId="{03968072-6AE3-4052-8140-DD5DCDEA5D9D}" type="presParOf" srcId="{0751FDBF-5F30-4658-A8D4-BBE81CB6E2AB}" destId="{F1077075-A256-44F5-B5E0-EAB7C296C50D}" srcOrd="0" destOrd="0" presId="urn:microsoft.com/office/officeart/2005/8/layout/hierarchy1"/>
    <dgm:cxn modelId="{4AAD0080-2F4B-432A-A7A7-58EED5F63A91}" type="presParOf" srcId="{F1077075-A256-44F5-B5E0-EAB7C296C50D}" destId="{E41382C1-0B5A-4712-8C01-A85398EABC52}" srcOrd="0" destOrd="0" presId="urn:microsoft.com/office/officeart/2005/8/layout/hierarchy1"/>
    <dgm:cxn modelId="{53E152AE-4171-4402-A384-2877B5468C76}" type="presParOf" srcId="{F1077075-A256-44F5-B5E0-EAB7C296C50D}" destId="{290226F0-E62E-4731-AA3A-8C7EBAAEEA5E}" srcOrd="1" destOrd="0" presId="urn:microsoft.com/office/officeart/2005/8/layout/hierarchy1"/>
    <dgm:cxn modelId="{C845F32C-AFC1-49BD-88E7-CEA83DE374B3}" type="presParOf" srcId="{0751FDBF-5F30-4658-A8D4-BBE81CB6E2AB}" destId="{92AB2A79-2810-4C7C-A44C-20D1F7552E86}" srcOrd="1" destOrd="0" presId="urn:microsoft.com/office/officeart/2005/8/layout/hierarchy1"/>
    <dgm:cxn modelId="{3F8C296E-7B08-4906-86F5-DF46C48C1315}" type="presParOf" srcId="{92AB2A79-2810-4C7C-A44C-20D1F7552E86}" destId="{31ED52A9-CF12-4672-ADFE-4674C6349E1D}" srcOrd="0" destOrd="0" presId="urn:microsoft.com/office/officeart/2005/8/layout/hierarchy1"/>
    <dgm:cxn modelId="{54386557-9A7F-4367-BE6A-29051A86DC4A}" type="presParOf" srcId="{92AB2A79-2810-4C7C-A44C-20D1F7552E86}" destId="{4C645E2A-8B63-46ED-9177-F842BB4370A7}" srcOrd="1" destOrd="0" presId="urn:microsoft.com/office/officeart/2005/8/layout/hierarchy1"/>
    <dgm:cxn modelId="{2D3EDCF0-B7D9-4785-842A-42D53CD44857}" type="presParOf" srcId="{4C645E2A-8B63-46ED-9177-F842BB4370A7}" destId="{FBB3B034-93FE-421D-B5A0-4DA702E00535}" srcOrd="0" destOrd="0" presId="urn:microsoft.com/office/officeart/2005/8/layout/hierarchy1"/>
    <dgm:cxn modelId="{DAF4FE36-8930-450A-B193-96FDA90963A9}" type="presParOf" srcId="{FBB3B034-93FE-421D-B5A0-4DA702E00535}" destId="{FF9B0F9F-5089-4D7B-AA2B-6054C193FD30}" srcOrd="0" destOrd="0" presId="urn:microsoft.com/office/officeart/2005/8/layout/hierarchy1"/>
    <dgm:cxn modelId="{3A206725-955A-4E8A-86F8-0C8D58FBD91F}" type="presParOf" srcId="{FBB3B034-93FE-421D-B5A0-4DA702E00535}" destId="{30875543-DB32-4626-905D-8BFE2409A582}" srcOrd="1" destOrd="0" presId="urn:microsoft.com/office/officeart/2005/8/layout/hierarchy1"/>
    <dgm:cxn modelId="{1BBDC4B8-4E9F-4171-B450-FF8622BD8320}" type="presParOf" srcId="{4C645E2A-8B63-46ED-9177-F842BB4370A7}" destId="{77ACC859-4780-4013-8984-F5E85C39C12C}" srcOrd="1" destOrd="0" presId="urn:microsoft.com/office/officeart/2005/8/layout/hierarchy1"/>
    <dgm:cxn modelId="{AD351AD6-B0AD-4FED-900A-37EDC05CD161}" type="presParOf" srcId="{FD9C7A6D-5AF9-4C15-8201-03AD412278E7}" destId="{33EF6FCA-FFB9-4C5B-BBC0-A212A9015BAC}" srcOrd="2" destOrd="0" presId="urn:microsoft.com/office/officeart/2005/8/layout/hierarchy1"/>
    <dgm:cxn modelId="{413F773D-F233-4D19-A59C-AE7720B545D6}" type="presParOf" srcId="{FD9C7A6D-5AF9-4C15-8201-03AD412278E7}" destId="{23CD7B25-D809-405C-9C0E-45CA0AF18E1D}" srcOrd="3" destOrd="0" presId="urn:microsoft.com/office/officeart/2005/8/layout/hierarchy1"/>
    <dgm:cxn modelId="{004D2D1B-8569-4FEE-A957-3D91FDDBEACF}" type="presParOf" srcId="{23CD7B25-D809-405C-9C0E-45CA0AF18E1D}" destId="{2CDDA780-5415-4982-97CC-99FF6419DD4B}" srcOrd="0" destOrd="0" presId="urn:microsoft.com/office/officeart/2005/8/layout/hierarchy1"/>
    <dgm:cxn modelId="{462ACB68-26D2-4C01-BEBA-277D42AFD086}" type="presParOf" srcId="{2CDDA780-5415-4982-97CC-99FF6419DD4B}" destId="{3BE71BE5-BC46-4860-ADC1-117E73850136}" srcOrd="0" destOrd="0" presId="urn:microsoft.com/office/officeart/2005/8/layout/hierarchy1"/>
    <dgm:cxn modelId="{ABA8E849-60FE-4B58-8D32-124048D258C4}" type="presParOf" srcId="{2CDDA780-5415-4982-97CC-99FF6419DD4B}" destId="{CFFAD169-11D2-4CBE-89F2-6A5BBA88BD0D}" srcOrd="1" destOrd="0" presId="urn:microsoft.com/office/officeart/2005/8/layout/hierarchy1"/>
    <dgm:cxn modelId="{A671974B-4BEB-4B52-9B6C-58B04A0CA352}" type="presParOf" srcId="{23CD7B25-D809-405C-9C0E-45CA0AF18E1D}" destId="{A9D495B0-A1E4-4D1F-956C-2A20F62F5085}" srcOrd="1" destOrd="0" presId="urn:microsoft.com/office/officeart/2005/8/layout/hierarchy1"/>
    <dgm:cxn modelId="{194641C0-3498-4B6D-9A9C-FA3FB31C0936}" type="presParOf" srcId="{A9D495B0-A1E4-4D1F-956C-2A20F62F5085}" destId="{5F85728E-3F0C-45B9-A6E5-DF5B69C915D1}" srcOrd="0" destOrd="0" presId="urn:microsoft.com/office/officeart/2005/8/layout/hierarchy1"/>
    <dgm:cxn modelId="{89348A70-76C6-4E68-9FE4-E90FC7A6C5F1}" type="presParOf" srcId="{A9D495B0-A1E4-4D1F-956C-2A20F62F5085}" destId="{ACECF9F7-9F72-4D90-A192-42AA2D1D963D}" srcOrd="1" destOrd="0" presId="urn:microsoft.com/office/officeart/2005/8/layout/hierarchy1"/>
    <dgm:cxn modelId="{C20FD97D-8AAF-49FA-A7EF-EA2CF86E98BD}" type="presParOf" srcId="{ACECF9F7-9F72-4D90-A192-42AA2D1D963D}" destId="{AAFF7664-02DE-4E32-9438-CBDBCB5620BD}" srcOrd="0" destOrd="0" presId="urn:microsoft.com/office/officeart/2005/8/layout/hierarchy1"/>
    <dgm:cxn modelId="{B4D047D6-6897-47FE-851D-D064AF8A7DE2}" type="presParOf" srcId="{AAFF7664-02DE-4E32-9438-CBDBCB5620BD}" destId="{029FA90C-8DAB-41C0-BA26-9FB989CFC6FE}" srcOrd="0" destOrd="0" presId="urn:microsoft.com/office/officeart/2005/8/layout/hierarchy1"/>
    <dgm:cxn modelId="{5E7FA782-EE7D-4985-8DEE-A45D7109299A}" type="presParOf" srcId="{AAFF7664-02DE-4E32-9438-CBDBCB5620BD}" destId="{BDFBD3BA-A25E-4750-96B2-81FEBCB0AA69}" srcOrd="1" destOrd="0" presId="urn:microsoft.com/office/officeart/2005/8/layout/hierarchy1"/>
    <dgm:cxn modelId="{E3F37FCB-D0C9-4711-B4F6-FCC49BE15BAC}" type="presParOf" srcId="{ACECF9F7-9F72-4D90-A192-42AA2D1D963D}" destId="{E9FF418F-418D-4FBF-85C5-559B327AABAD}" srcOrd="1" destOrd="0" presId="urn:microsoft.com/office/officeart/2005/8/layout/hierarchy1"/>
    <dgm:cxn modelId="{6055911E-7FD7-418C-B4F3-09D89FEB5A2B}" type="presParOf" srcId="{FD9C7A6D-5AF9-4C15-8201-03AD412278E7}" destId="{B6BCB70C-2486-4ACA-B67D-C3AF3661ADC0}" srcOrd="4" destOrd="0" presId="urn:microsoft.com/office/officeart/2005/8/layout/hierarchy1"/>
    <dgm:cxn modelId="{1A6E7DC9-E343-458B-8500-93F01C5C1C54}" type="presParOf" srcId="{FD9C7A6D-5AF9-4C15-8201-03AD412278E7}" destId="{98775605-EDAB-48DA-BF96-144FD4E25CAD}" srcOrd="5" destOrd="0" presId="urn:microsoft.com/office/officeart/2005/8/layout/hierarchy1"/>
    <dgm:cxn modelId="{0C37C6FA-B969-46F6-851A-C8D5D95EAF5C}" type="presParOf" srcId="{98775605-EDAB-48DA-BF96-144FD4E25CAD}" destId="{A1E35485-B40A-4BC9-A0EE-220F6C7F7E92}" srcOrd="0" destOrd="0" presId="urn:microsoft.com/office/officeart/2005/8/layout/hierarchy1"/>
    <dgm:cxn modelId="{29DA280D-F84C-4738-B5B2-49052912A0BC}" type="presParOf" srcId="{A1E35485-B40A-4BC9-A0EE-220F6C7F7E92}" destId="{267768FC-03A0-49D9-93C6-C0F89010885B}" srcOrd="0" destOrd="0" presId="urn:microsoft.com/office/officeart/2005/8/layout/hierarchy1"/>
    <dgm:cxn modelId="{0B4ECCFA-3C07-42EB-9736-AC3E30E10908}" type="presParOf" srcId="{A1E35485-B40A-4BC9-A0EE-220F6C7F7E92}" destId="{4AE82CDE-368D-4771-8EAB-5DB97FEE7444}" srcOrd="1" destOrd="0" presId="urn:microsoft.com/office/officeart/2005/8/layout/hierarchy1"/>
    <dgm:cxn modelId="{0F65E487-1F29-4F26-BE5C-EB4CD4A92CC9}" type="presParOf" srcId="{98775605-EDAB-48DA-BF96-144FD4E25CAD}" destId="{3233002E-7CAC-46D2-B0D8-F655E8B009CE}" srcOrd="1" destOrd="0" presId="urn:microsoft.com/office/officeart/2005/8/layout/hierarchy1"/>
    <dgm:cxn modelId="{A06F3882-768B-4E22-AA10-DDEA262B3F63}" type="presParOf" srcId="{3233002E-7CAC-46D2-B0D8-F655E8B009CE}" destId="{2530ECB5-7E10-4E36-AC0D-2AADED29B0B7}" srcOrd="0" destOrd="0" presId="urn:microsoft.com/office/officeart/2005/8/layout/hierarchy1"/>
    <dgm:cxn modelId="{8803E5DE-45C4-4C0E-8249-D735B59AA514}" type="presParOf" srcId="{3233002E-7CAC-46D2-B0D8-F655E8B009CE}" destId="{C5515F8C-7EAB-44A1-926E-0D9C861423A1}" srcOrd="1" destOrd="0" presId="urn:microsoft.com/office/officeart/2005/8/layout/hierarchy1"/>
    <dgm:cxn modelId="{308189B6-949A-4F7C-B6F0-E3B88979F8E2}" type="presParOf" srcId="{C5515F8C-7EAB-44A1-926E-0D9C861423A1}" destId="{9F79AEBF-25AA-4755-A2C8-B20D65A7B89A}" srcOrd="0" destOrd="0" presId="urn:microsoft.com/office/officeart/2005/8/layout/hierarchy1"/>
    <dgm:cxn modelId="{5AA9AFCD-EB18-457F-8CF1-FE0A3DA06FE2}" type="presParOf" srcId="{9F79AEBF-25AA-4755-A2C8-B20D65A7B89A}" destId="{4348B2B9-119C-47BA-BE35-B6E11DF202AC}" srcOrd="0" destOrd="0" presId="urn:microsoft.com/office/officeart/2005/8/layout/hierarchy1"/>
    <dgm:cxn modelId="{9BCC5678-E114-4BEC-AAE4-1FBE95D45DC7}" type="presParOf" srcId="{9F79AEBF-25AA-4755-A2C8-B20D65A7B89A}" destId="{DC37C31E-8932-4B7E-94A8-BAC9F4A19D7C}" srcOrd="1" destOrd="0" presId="urn:microsoft.com/office/officeart/2005/8/layout/hierarchy1"/>
    <dgm:cxn modelId="{279923E5-B688-4072-A7A1-7047CC0861E3}" type="presParOf" srcId="{C5515F8C-7EAB-44A1-926E-0D9C861423A1}" destId="{F35804CA-6D5D-4319-A84E-F66DE6EA04BB}" srcOrd="1" destOrd="0" presId="urn:microsoft.com/office/officeart/2005/8/layout/hierarchy1"/>
    <dgm:cxn modelId="{95CFC5B1-A93C-46F7-82C9-F15BB22896E4}" type="presParOf" srcId="{FD9C7A6D-5AF9-4C15-8201-03AD412278E7}" destId="{07EC32A0-9A63-4AFE-A3AE-DE0B39E8A3BC}" srcOrd="6" destOrd="0" presId="urn:microsoft.com/office/officeart/2005/8/layout/hierarchy1"/>
    <dgm:cxn modelId="{E2B5A291-BB84-47EB-8D0D-6FA748724EBF}" type="presParOf" srcId="{FD9C7A6D-5AF9-4C15-8201-03AD412278E7}" destId="{7A3B0323-BFD7-4F44-B483-EED080F637E6}" srcOrd="7" destOrd="0" presId="urn:microsoft.com/office/officeart/2005/8/layout/hierarchy1"/>
    <dgm:cxn modelId="{0C1C87CA-8F8C-44D6-BA14-2F88B29B587C}" type="presParOf" srcId="{7A3B0323-BFD7-4F44-B483-EED080F637E6}" destId="{65F087BA-4A9B-4D6F-9013-E8A1E49CE8FF}" srcOrd="0" destOrd="0" presId="urn:microsoft.com/office/officeart/2005/8/layout/hierarchy1"/>
    <dgm:cxn modelId="{498BC689-3715-4777-9866-1D432470BEF1}" type="presParOf" srcId="{65F087BA-4A9B-4D6F-9013-E8A1E49CE8FF}" destId="{AE02448D-FF19-470A-84E5-9D5AFBCE92D2}" srcOrd="0" destOrd="0" presId="urn:microsoft.com/office/officeart/2005/8/layout/hierarchy1"/>
    <dgm:cxn modelId="{104555AD-B88D-4183-81D1-01329335F839}" type="presParOf" srcId="{65F087BA-4A9B-4D6F-9013-E8A1E49CE8FF}" destId="{0DEE5140-8C12-4034-B453-D8406108062B}" srcOrd="1" destOrd="0" presId="urn:microsoft.com/office/officeart/2005/8/layout/hierarchy1"/>
    <dgm:cxn modelId="{B31EDEE5-EC5D-429C-BE91-F32B79ABC8B2}" type="presParOf" srcId="{7A3B0323-BFD7-4F44-B483-EED080F637E6}" destId="{B5EE08B7-4A0B-47F6-8759-342EDF4E6FA4}" srcOrd="1" destOrd="0" presId="urn:microsoft.com/office/officeart/2005/8/layout/hierarchy1"/>
    <dgm:cxn modelId="{C23CB606-38E9-4439-A204-0223C091E931}" type="presParOf" srcId="{B5EE08B7-4A0B-47F6-8759-342EDF4E6FA4}" destId="{CAA48677-A695-4AEF-8FF8-5EE6A5FDF4BF}" srcOrd="0" destOrd="0" presId="urn:microsoft.com/office/officeart/2005/8/layout/hierarchy1"/>
    <dgm:cxn modelId="{7D8B23C6-EA0A-4853-B059-88BD4A94E496}" type="presParOf" srcId="{B5EE08B7-4A0B-47F6-8759-342EDF4E6FA4}" destId="{928BFB55-03FE-40E8-B663-709F6D376956}" srcOrd="1" destOrd="0" presId="urn:microsoft.com/office/officeart/2005/8/layout/hierarchy1"/>
    <dgm:cxn modelId="{1995D844-9DE1-4B71-8FE3-BA90088937EF}" type="presParOf" srcId="{928BFB55-03FE-40E8-B663-709F6D376956}" destId="{C18A60D0-A1DC-4F25-B7BF-7076FAAC9297}" srcOrd="0" destOrd="0" presId="urn:microsoft.com/office/officeart/2005/8/layout/hierarchy1"/>
    <dgm:cxn modelId="{C6D49E91-2E7E-45ED-A004-2E178365589B}" type="presParOf" srcId="{C18A60D0-A1DC-4F25-B7BF-7076FAAC9297}" destId="{A3843E47-E7D5-479C-BC8A-4B2A04160545}" srcOrd="0" destOrd="0" presId="urn:microsoft.com/office/officeart/2005/8/layout/hierarchy1"/>
    <dgm:cxn modelId="{1E792D5E-2B78-4903-8D39-B260CCBFC3C2}" type="presParOf" srcId="{C18A60D0-A1DC-4F25-B7BF-7076FAAC9297}" destId="{335CBE06-D641-4678-B4C9-AC8339885691}" srcOrd="1" destOrd="0" presId="urn:microsoft.com/office/officeart/2005/8/layout/hierarchy1"/>
    <dgm:cxn modelId="{2B88F0F2-0533-4F77-9E88-5DC7AF1A969C}" type="presParOf" srcId="{928BFB55-03FE-40E8-B663-709F6D376956}" destId="{3C92A138-5B31-406B-934C-DE300813BCF8}" srcOrd="1" destOrd="0" presId="urn:microsoft.com/office/officeart/2005/8/layout/hierarchy1"/>
    <dgm:cxn modelId="{D80A2B3E-8558-49E7-A631-216CC7A64B38}" type="presParOf" srcId="{FD9C7A6D-5AF9-4C15-8201-03AD412278E7}" destId="{9B3CCFE0-C0E6-4045-A102-6167B4D905A7}" srcOrd="8" destOrd="0" presId="urn:microsoft.com/office/officeart/2005/8/layout/hierarchy1"/>
    <dgm:cxn modelId="{6D94EAD7-0C79-4622-8D13-3E3930144F4D}" type="presParOf" srcId="{FD9C7A6D-5AF9-4C15-8201-03AD412278E7}" destId="{D67FB67E-F1BB-4C7C-B5DB-4C592C5443D5}" srcOrd="9" destOrd="0" presId="urn:microsoft.com/office/officeart/2005/8/layout/hierarchy1"/>
    <dgm:cxn modelId="{FD1B8CD5-9B05-44DD-905A-03977BDF4F39}" type="presParOf" srcId="{D67FB67E-F1BB-4C7C-B5DB-4C592C5443D5}" destId="{F58FE281-1E17-4383-87D6-6EE1C8E66734}" srcOrd="0" destOrd="0" presId="urn:microsoft.com/office/officeart/2005/8/layout/hierarchy1"/>
    <dgm:cxn modelId="{BBCE26FB-AF39-45CE-B49E-9760620ADF92}" type="presParOf" srcId="{F58FE281-1E17-4383-87D6-6EE1C8E66734}" destId="{B5927FBA-CC9F-4B4E-8EFB-6D6E4E89A5A0}" srcOrd="0" destOrd="0" presId="urn:microsoft.com/office/officeart/2005/8/layout/hierarchy1"/>
    <dgm:cxn modelId="{22150534-2D18-4AC7-BC97-DF646180AAA8}" type="presParOf" srcId="{F58FE281-1E17-4383-87D6-6EE1C8E66734}" destId="{9B3221B6-F8EB-419A-8C6B-FE1DE71B748C}" srcOrd="1" destOrd="0" presId="urn:microsoft.com/office/officeart/2005/8/layout/hierarchy1"/>
    <dgm:cxn modelId="{2EDDBBD2-0A24-4693-A017-661D674667D3}" type="presParOf" srcId="{D67FB67E-F1BB-4C7C-B5DB-4C592C5443D5}" destId="{8DBA530F-95EB-4619-9F5F-3A0CE7BA86FF}" srcOrd="1" destOrd="0" presId="urn:microsoft.com/office/officeart/2005/8/layout/hierarchy1"/>
    <dgm:cxn modelId="{B27471E2-6457-4801-87FF-7A1CC222A4DB}" type="presParOf" srcId="{8DBA530F-95EB-4619-9F5F-3A0CE7BA86FF}" destId="{73374972-E7AE-453E-9EC2-A975FDD3E40F}" srcOrd="0" destOrd="0" presId="urn:microsoft.com/office/officeart/2005/8/layout/hierarchy1"/>
    <dgm:cxn modelId="{4167CA9B-B66D-42C2-BAF7-0EFBA4662898}" type="presParOf" srcId="{8DBA530F-95EB-4619-9F5F-3A0CE7BA86FF}" destId="{85B4AA82-FBF4-4465-89D5-6F7CD6BC8BAE}" srcOrd="1" destOrd="0" presId="urn:microsoft.com/office/officeart/2005/8/layout/hierarchy1"/>
    <dgm:cxn modelId="{9B997E9E-931F-49C2-9ABA-DADA30B0C3C2}" type="presParOf" srcId="{85B4AA82-FBF4-4465-89D5-6F7CD6BC8BAE}" destId="{461DE270-1E17-4B5E-89FA-542E153EAD3A}" srcOrd="0" destOrd="0" presId="urn:microsoft.com/office/officeart/2005/8/layout/hierarchy1"/>
    <dgm:cxn modelId="{4E1A38FB-432E-433F-A822-82FB17FA5B54}" type="presParOf" srcId="{461DE270-1E17-4B5E-89FA-542E153EAD3A}" destId="{9AD0F9CC-2744-46FF-B832-250287D8AFC1}" srcOrd="0" destOrd="0" presId="urn:microsoft.com/office/officeart/2005/8/layout/hierarchy1"/>
    <dgm:cxn modelId="{82423437-FBD8-439D-BB7C-DA927BF7D76F}" type="presParOf" srcId="{461DE270-1E17-4B5E-89FA-542E153EAD3A}" destId="{96ECC0A5-FBEE-4624-B9BD-E5FCE18FCF11}" srcOrd="1" destOrd="0" presId="urn:microsoft.com/office/officeart/2005/8/layout/hierarchy1"/>
    <dgm:cxn modelId="{8C7C19FD-C26D-42A0-828F-E730F749649D}" type="presParOf" srcId="{85B4AA82-FBF4-4465-89D5-6F7CD6BC8BAE}" destId="{4DEC12D1-CE56-417C-AA36-B5F41EC696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50662E7-F9F0-4138-94E5-3F218AD4962E}" type="doc">
      <dgm:prSet loTypeId="urn:microsoft.com/office/officeart/2005/8/layout/hierarchy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1D9C495-CFB3-43BA-9A35-009724F681EC}">
      <dgm:prSet phldrT="[Текст]" custT="1"/>
      <dgm:spPr/>
      <dgm:t>
        <a:bodyPr/>
        <a:lstStyle/>
        <a:p>
          <a:r>
            <a:rPr lang="ru-RU" sz="3200" dirty="0" smtClean="0"/>
            <a:t>Тезис</a:t>
          </a:r>
          <a:endParaRPr lang="ru-RU" sz="3200" dirty="0"/>
        </a:p>
      </dgm:t>
    </dgm:pt>
    <dgm:pt modelId="{79DC0321-08D4-41BB-AFF0-555B261CB48D}" type="parTrans" cxnId="{89CA1609-380C-466F-9D36-A5346C873E60}">
      <dgm:prSet/>
      <dgm:spPr/>
      <dgm:t>
        <a:bodyPr/>
        <a:lstStyle/>
        <a:p>
          <a:endParaRPr lang="ru-RU"/>
        </a:p>
      </dgm:t>
    </dgm:pt>
    <dgm:pt modelId="{7DCA667B-D21E-42F3-B889-38F4426F788F}" type="sibTrans" cxnId="{89CA1609-380C-466F-9D36-A5346C873E60}">
      <dgm:prSet/>
      <dgm:spPr/>
      <dgm:t>
        <a:bodyPr/>
        <a:lstStyle/>
        <a:p>
          <a:endParaRPr lang="ru-RU"/>
        </a:p>
      </dgm:t>
    </dgm:pt>
    <dgm:pt modelId="{BED0C662-5E2F-412C-83CA-DD6B4074D280}">
      <dgm:prSet phldrT="[Текст]" custT="1"/>
      <dgm:spPr/>
      <dgm:t>
        <a:bodyPr/>
        <a:lstStyle/>
        <a:p>
          <a:r>
            <a:rPr lang="ru-RU" sz="2400" dirty="0" smtClean="0"/>
            <a:t>Аргумент 1</a:t>
          </a:r>
          <a:endParaRPr lang="ru-RU" sz="2400" dirty="0"/>
        </a:p>
      </dgm:t>
    </dgm:pt>
    <dgm:pt modelId="{04FDB9F4-3135-4E17-A289-AADCFE3D4AF5}" type="parTrans" cxnId="{65D476F8-7416-4BD1-94E0-1BA8004160F1}">
      <dgm:prSet/>
      <dgm:spPr/>
      <dgm:t>
        <a:bodyPr/>
        <a:lstStyle/>
        <a:p>
          <a:endParaRPr lang="ru-RU"/>
        </a:p>
      </dgm:t>
    </dgm:pt>
    <dgm:pt modelId="{5F22B8B0-5C1C-4633-AE18-1767674D889E}" type="sibTrans" cxnId="{65D476F8-7416-4BD1-94E0-1BA8004160F1}">
      <dgm:prSet/>
      <dgm:spPr/>
      <dgm:t>
        <a:bodyPr/>
        <a:lstStyle/>
        <a:p>
          <a:endParaRPr lang="ru-RU"/>
        </a:p>
      </dgm:t>
    </dgm:pt>
    <dgm:pt modelId="{20995C47-7D79-4CA7-BF67-AD0D1650136C}">
      <dgm:prSet phldrT="[Текст]" custT="1"/>
      <dgm:spPr/>
      <dgm:t>
        <a:bodyPr/>
        <a:lstStyle/>
        <a:p>
          <a:r>
            <a:rPr lang="ru-RU" sz="3200" dirty="0" smtClean="0"/>
            <a:t>Вывод</a:t>
          </a:r>
          <a:endParaRPr lang="ru-RU" sz="3200" dirty="0"/>
        </a:p>
      </dgm:t>
    </dgm:pt>
    <dgm:pt modelId="{0121CF1D-DD75-4F8B-9791-65F06BD68B0F}" type="parTrans" cxnId="{C5E7127F-7985-464E-B72E-B621E023EEA4}">
      <dgm:prSet/>
      <dgm:spPr/>
      <dgm:t>
        <a:bodyPr/>
        <a:lstStyle/>
        <a:p>
          <a:endParaRPr lang="ru-RU"/>
        </a:p>
      </dgm:t>
    </dgm:pt>
    <dgm:pt modelId="{2A784400-37F4-43E1-8CB7-E36B80D57F68}" type="sibTrans" cxnId="{C5E7127F-7985-464E-B72E-B621E023EEA4}">
      <dgm:prSet/>
      <dgm:spPr/>
      <dgm:t>
        <a:bodyPr/>
        <a:lstStyle/>
        <a:p>
          <a:endParaRPr lang="ru-RU"/>
        </a:p>
      </dgm:t>
    </dgm:pt>
    <dgm:pt modelId="{BF2E6F62-24FF-4AFE-884F-9E555AB4E745}">
      <dgm:prSet phldrT="[Текст]" custT="1"/>
      <dgm:spPr/>
      <dgm:t>
        <a:bodyPr/>
        <a:lstStyle/>
        <a:p>
          <a:r>
            <a:rPr lang="ru-RU" sz="2400" dirty="0" smtClean="0"/>
            <a:t>Аргумент 2</a:t>
          </a:r>
          <a:endParaRPr lang="ru-RU" sz="2400" dirty="0"/>
        </a:p>
      </dgm:t>
    </dgm:pt>
    <dgm:pt modelId="{A9A978A4-3300-475E-9024-D58EE83A6AFA}" type="parTrans" cxnId="{704ECBEA-79CA-4182-AC58-5FDCB6AABA97}">
      <dgm:prSet/>
      <dgm:spPr/>
      <dgm:t>
        <a:bodyPr/>
        <a:lstStyle/>
        <a:p>
          <a:endParaRPr lang="ru-RU"/>
        </a:p>
      </dgm:t>
    </dgm:pt>
    <dgm:pt modelId="{2F1A6A4B-1DC8-4FB2-9241-17AF138754A2}" type="sibTrans" cxnId="{704ECBEA-79CA-4182-AC58-5FDCB6AABA97}">
      <dgm:prSet/>
      <dgm:spPr/>
      <dgm:t>
        <a:bodyPr/>
        <a:lstStyle/>
        <a:p>
          <a:endParaRPr lang="ru-RU"/>
        </a:p>
      </dgm:t>
    </dgm:pt>
    <dgm:pt modelId="{28F10F95-A82E-4C3D-BAD7-96C96300D0DA}" type="pres">
      <dgm:prSet presAssocID="{E50662E7-F9F0-4138-94E5-3F218AD496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DAF0E1-4734-4BFE-A2E4-D253CA27CB40}" type="pres">
      <dgm:prSet presAssocID="{E1D9C495-CFB3-43BA-9A35-009724F681EC}" presName="hierRoot1" presStyleCnt="0"/>
      <dgm:spPr/>
    </dgm:pt>
    <dgm:pt modelId="{74D9EFFF-E536-4E01-ABD8-DF642407F96E}" type="pres">
      <dgm:prSet presAssocID="{E1D9C495-CFB3-43BA-9A35-009724F681EC}" presName="composite" presStyleCnt="0"/>
      <dgm:spPr/>
    </dgm:pt>
    <dgm:pt modelId="{CEDEF996-5B9A-41BB-B63F-D90E67992826}" type="pres">
      <dgm:prSet presAssocID="{E1D9C495-CFB3-43BA-9A35-009724F681EC}" presName="background" presStyleLbl="node0" presStyleIdx="0" presStyleCnt="1"/>
      <dgm:spPr/>
    </dgm:pt>
    <dgm:pt modelId="{295D4E2F-C28B-4FA2-AF2F-5337EACC8447}" type="pres">
      <dgm:prSet presAssocID="{E1D9C495-CFB3-43BA-9A35-009724F681E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2BFFB1-2162-465A-99AA-0FC5CE31E3C6}" type="pres">
      <dgm:prSet presAssocID="{E1D9C495-CFB3-43BA-9A35-009724F681EC}" presName="hierChild2" presStyleCnt="0"/>
      <dgm:spPr/>
    </dgm:pt>
    <dgm:pt modelId="{0B7D6FEA-DF1E-4AD4-9061-7929877B4930}" type="pres">
      <dgm:prSet presAssocID="{04FDB9F4-3135-4E17-A289-AADCFE3D4AF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C306722-2D3F-4AD3-A053-6ABA918A1E30}" type="pres">
      <dgm:prSet presAssocID="{BED0C662-5E2F-412C-83CA-DD6B4074D280}" presName="hierRoot2" presStyleCnt="0"/>
      <dgm:spPr/>
    </dgm:pt>
    <dgm:pt modelId="{51808E5A-38F5-4991-8DB3-7410C2AEB42B}" type="pres">
      <dgm:prSet presAssocID="{BED0C662-5E2F-412C-83CA-DD6B4074D280}" presName="composite2" presStyleCnt="0"/>
      <dgm:spPr/>
    </dgm:pt>
    <dgm:pt modelId="{6C72154F-4936-4E71-893E-BFD51BEB0FC6}" type="pres">
      <dgm:prSet presAssocID="{BED0C662-5E2F-412C-83CA-DD6B4074D280}" presName="background2" presStyleLbl="node2" presStyleIdx="0" presStyleCnt="2"/>
      <dgm:spPr/>
    </dgm:pt>
    <dgm:pt modelId="{21917423-3F7F-4DE4-8090-53F5B896FC80}" type="pres">
      <dgm:prSet presAssocID="{BED0C662-5E2F-412C-83CA-DD6B4074D280}" presName="text2" presStyleLbl="fgAcc2" presStyleIdx="0" presStyleCnt="2" custLinFactNeighborX="-17536" custLinFactNeighborY="2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BC0847-2650-4E1A-9CA5-3367E68F9C51}" type="pres">
      <dgm:prSet presAssocID="{BED0C662-5E2F-412C-83CA-DD6B4074D280}" presName="hierChild3" presStyleCnt="0"/>
      <dgm:spPr/>
    </dgm:pt>
    <dgm:pt modelId="{8BFA2E73-C1A9-420E-B966-599B63FB7373}" type="pres">
      <dgm:prSet presAssocID="{0121CF1D-DD75-4F8B-9791-65F06BD68B0F}" presName="Name17" presStyleLbl="parChTrans1D3" presStyleIdx="0" presStyleCnt="1"/>
      <dgm:spPr/>
      <dgm:t>
        <a:bodyPr/>
        <a:lstStyle/>
        <a:p>
          <a:endParaRPr lang="ru-RU"/>
        </a:p>
      </dgm:t>
    </dgm:pt>
    <dgm:pt modelId="{7CECF9CD-0353-43DD-8C59-EFA12A4C59DB}" type="pres">
      <dgm:prSet presAssocID="{20995C47-7D79-4CA7-BF67-AD0D1650136C}" presName="hierRoot3" presStyleCnt="0"/>
      <dgm:spPr/>
    </dgm:pt>
    <dgm:pt modelId="{57A5D6EE-B569-4082-AAE9-771A802789BA}" type="pres">
      <dgm:prSet presAssocID="{20995C47-7D79-4CA7-BF67-AD0D1650136C}" presName="composite3" presStyleCnt="0"/>
      <dgm:spPr/>
    </dgm:pt>
    <dgm:pt modelId="{C828CBB4-57D7-4B5C-B563-62C2861BF8CE}" type="pres">
      <dgm:prSet presAssocID="{20995C47-7D79-4CA7-BF67-AD0D1650136C}" presName="background3" presStyleLbl="node3" presStyleIdx="0" presStyleCnt="1"/>
      <dgm:spPr/>
    </dgm:pt>
    <dgm:pt modelId="{10F02BE1-AF23-402B-93B9-1D640DF1565B}" type="pres">
      <dgm:prSet presAssocID="{20995C47-7D79-4CA7-BF67-AD0D1650136C}" presName="text3" presStyleLbl="fgAcc3" presStyleIdx="0" presStyleCnt="1" custScaleY="87233" custLinFactNeighborX="57021" custLinFactNeighborY="-10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3E88F1-F15B-4F21-8B22-AD094B19B2D7}" type="pres">
      <dgm:prSet presAssocID="{20995C47-7D79-4CA7-BF67-AD0D1650136C}" presName="hierChild4" presStyleCnt="0"/>
      <dgm:spPr/>
    </dgm:pt>
    <dgm:pt modelId="{0132003F-ED6F-4850-B7B1-B91EC3D67E15}" type="pres">
      <dgm:prSet presAssocID="{A9A978A4-3300-475E-9024-D58EE83A6AF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DD4141F-4A22-47EF-9111-88C2E08DC918}" type="pres">
      <dgm:prSet presAssocID="{BF2E6F62-24FF-4AFE-884F-9E555AB4E745}" presName="hierRoot2" presStyleCnt="0"/>
      <dgm:spPr/>
    </dgm:pt>
    <dgm:pt modelId="{ACC2FEA3-4A42-4DCD-9A89-DC52FE6541FE}" type="pres">
      <dgm:prSet presAssocID="{BF2E6F62-24FF-4AFE-884F-9E555AB4E745}" presName="composite2" presStyleCnt="0"/>
      <dgm:spPr/>
    </dgm:pt>
    <dgm:pt modelId="{162309F8-8B20-4ADB-B34C-9C099277A959}" type="pres">
      <dgm:prSet presAssocID="{BF2E6F62-24FF-4AFE-884F-9E555AB4E745}" presName="background2" presStyleLbl="node2" presStyleIdx="1" presStyleCnt="2"/>
      <dgm:spPr/>
    </dgm:pt>
    <dgm:pt modelId="{686D08BD-B2C0-4DBB-9554-5A3B939986B4}" type="pres">
      <dgm:prSet presAssocID="{BF2E6F62-24FF-4AFE-884F-9E555AB4E745}" presName="text2" presStyleLbl="fgAcc2" presStyleIdx="1" presStyleCnt="2" custLinFactNeighborX="17865" custLinFactNeighborY="4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15E2DD-9B93-4F12-85FA-2C29DC26C70E}" type="pres">
      <dgm:prSet presAssocID="{BF2E6F62-24FF-4AFE-884F-9E555AB4E745}" presName="hierChild3" presStyleCnt="0"/>
      <dgm:spPr/>
    </dgm:pt>
  </dgm:ptLst>
  <dgm:cxnLst>
    <dgm:cxn modelId="{4F884A69-9297-480A-A875-C446276D6D25}" type="presOf" srcId="{BED0C662-5E2F-412C-83CA-DD6B4074D280}" destId="{21917423-3F7F-4DE4-8090-53F5B896FC80}" srcOrd="0" destOrd="0" presId="urn:microsoft.com/office/officeart/2005/8/layout/hierarchy1"/>
    <dgm:cxn modelId="{704ECBEA-79CA-4182-AC58-5FDCB6AABA97}" srcId="{E1D9C495-CFB3-43BA-9A35-009724F681EC}" destId="{BF2E6F62-24FF-4AFE-884F-9E555AB4E745}" srcOrd="1" destOrd="0" parTransId="{A9A978A4-3300-475E-9024-D58EE83A6AFA}" sibTransId="{2F1A6A4B-1DC8-4FB2-9241-17AF138754A2}"/>
    <dgm:cxn modelId="{CE66462B-CDF4-4135-AC89-A94626817B04}" type="presOf" srcId="{E50662E7-F9F0-4138-94E5-3F218AD4962E}" destId="{28F10F95-A82E-4C3D-BAD7-96C96300D0DA}" srcOrd="0" destOrd="0" presId="urn:microsoft.com/office/officeart/2005/8/layout/hierarchy1"/>
    <dgm:cxn modelId="{D9622D1A-11AA-4EAC-BDD4-2C91774DFB66}" type="presOf" srcId="{20995C47-7D79-4CA7-BF67-AD0D1650136C}" destId="{10F02BE1-AF23-402B-93B9-1D640DF1565B}" srcOrd="0" destOrd="0" presId="urn:microsoft.com/office/officeart/2005/8/layout/hierarchy1"/>
    <dgm:cxn modelId="{65D476F8-7416-4BD1-94E0-1BA8004160F1}" srcId="{E1D9C495-CFB3-43BA-9A35-009724F681EC}" destId="{BED0C662-5E2F-412C-83CA-DD6B4074D280}" srcOrd="0" destOrd="0" parTransId="{04FDB9F4-3135-4E17-A289-AADCFE3D4AF5}" sibTransId="{5F22B8B0-5C1C-4633-AE18-1767674D889E}"/>
    <dgm:cxn modelId="{DF58E5EF-6FAE-4358-A807-6057C6225CC8}" type="presOf" srcId="{E1D9C495-CFB3-43BA-9A35-009724F681EC}" destId="{295D4E2F-C28B-4FA2-AF2F-5337EACC8447}" srcOrd="0" destOrd="0" presId="urn:microsoft.com/office/officeart/2005/8/layout/hierarchy1"/>
    <dgm:cxn modelId="{08483AE5-A0D1-49DD-8B9C-92A78EA3C0CB}" type="presOf" srcId="{04FDB9F4-3135-4E17-A289-AADCFE3D4AF5}" destId="{0B7D6FEA-DF1E-4AD4-9061-7929877B4930}" srcOrd="0" destOrd="0" presId="urn:microsoft.com/office/officeart/2005/8/layout/hierarchy1"/>
    <dgm:cxn modelId="{45C1C73E-6903-4A1A-8832-11EA66153513}" type="presOf" srcId="{0121CF1D-DD75-4F8B-9791-65F06BD68B0F}" destId="{8BFA2E73-C1A9-420E-B966-599B63FB7373}" srcOrd="0" destOrd="0" presId="urn:microsoft.com/office/officeart/2005/8/layout/hierarchy1"/>
    <dgm:cxn modelId="{89CA1609-380C-466F-9D36-A5346C873E60}" srcId="{E50662E7-F9F0-4138-94E5-3F218AD4962E}" destId="{E1D9C495-CFB3-43BA-9A35-009724F681EC}" srcOrd="0" destOrd="0" parTransId="{79DC0321-08D4-41BB-AFF0-555B261CB48D}" sibTransId="{7DCA667B-D21E-42F3-B889-38F4426F788F}"/>
    <dgm:cxn modelId="{C5E7127F-7985-464E-B72E-B621E023EEA4}" srcId="{BED0C662-5E2F-412C-83CA-DD6B4074D280}" destId="{20995C47-7D79-4CA7-BF67-AD0D1650136C}" srcOrd="0" destOrd="0" parTransId="{0121CF1D-DD75-4F8B-9791-65F06BD68B0F}" sibTransId="{2A784400-37F4-43E1-8CB7-E36B80D57F68}"/>
    <dgm:cxn modelId="{1F4DDC5E-D8EF-4A95-8673-1E708FBEA998}" type="presOf" srcId="{A9A978A4-3300-475E-9024-D58EE83A6AFA}" destId="{0132003F-ED6F-4850-B7B1-B91EC3D67E15}" srcOrd="0" destOrd="0" presId="urn:microsoft.com/office/officeart/2005/8/layout/hierarchy1"/>
    <dgm:cxn modelId="{08109D16-29EE-45CF-85A0-751C385E9F1A}" type="presOf" srcId="{BF2E6F62-24FF-4AFE-884F-9E555AB4E745}" destId="{686D08BD-B2C0-4DBB-9554-5A3B939986B4}" srcOrd="0" destOrd="0" presId="urn:microsoft.com/office/officeart/2005/8/layout/hierarchy1"/>
    <dgm:cxn modelId="{EEB2112A-267C-49A4-ACDE-7A6B1A3A6BFD}" type="presParOf" srcId="{28F10F95-A82E-4C3D-BAD7-96C96300D0DA}" destId="{DDDAF0E1-4734-4BFE-A2E4-D253CA27CB40}" srcOrd="0" destOrd="0" presId="urn:microsoft.com/office/officeart/2005/8/layout/hierarchy1"/>
    <dgm:cxn modelId="{E52E6C38-59D6-41BE-AE43-3733164F5957}" type="presParOf" srcId="{DDDAF0E1-4734-4BFE-A2E4-D253CA27CB40}" destId="{74D9EFFF-E536-4E01-ABD8-DF642407F96E}" srcOrd="0" destOrd="0" presId="urn:microsoft.com/office/officeart/2005/8/layout/hierarchy1"/>
    <dgm:cxn modelId="{C6A2B54D-8EEF-4A9F-BEC1-977DD4CB4A3B}" type="presParOf" srcId="{74D9EFFF-E536-4E01-ABD8-DF642407F96E}" destId="{CEDEF996-5B9A-41BB-B63F-D90E67992826}" srcOrd="0" destOrd="0" presId="urn:microsoft.com/office/officeart/2005/8/layout/hierarchy1"/>
    <dgm:cxn modelId="{59712698-3FED-4D7F-9EB9-DD25C3342E36}" type="presParOf" srcId="{74D9EFFF-E536-4E01-ABD8-DF642407F96E}" destId="{295D4E2F-C28B-4FA2-AF2F-5337EACC8447}" srcOrd="1" destOrd="0" presId="urn:microsoft.com/office/officeart/2005/8/layout/hierarchy1"/>
    <dgm:cxn modelId="{959BE240-DB81-4CEE-884E-1E33317BC515}" type="presParOf" srcId="{DDDAF0E1-4734-4BFE-A2E4-D253CA27CB40}" destId="{AE2BFFB1-2162-465A-99AA-0FC5CE31E3C6}" srcOrd="1" destOrd="0" presId="urn:microsoft.com/office/officeart/2005/8/layout/hierarchy1"/>
    <dgm:cxn modelId="{4A1B87B3-E08A-447B-8C20-F924BCC196E6}" type="presParOf" srcId="{AE2BFFB1-2162-465A-99AA-0FC5CE31E3C6}" destId="{0B7D6FEA-DF1E-4AD4-9061-7929877B4930}" srcOrd="0" destOrd="0" presId="urn:microsoft.com/office/officeart/2005/8/layout/hierarchy1"/>
    <dgm:cxn modelId="{065AF9C9-EC33-44B6-8489-C0B726878B5E}" type="presParOf" srcId="{AE2BFFB1-2162-465A-99AA-0FC5CE31E3C6}" destId="{9C306722-2D3F-4AD3-A053-6ABA918A1E30}" srcOrd="1" destOrd="0" presId="urn:microsoft.com/office/officeart/2005/8/layout/hierarchy1"/>
    <dgm:cxn modelId="{BD9CE4D1-7527-4C14-8E91-95CDB67AD710}" type="presParOf" srcId="{9C306722-2D3F-4AD3-A053-6ABA918A1E30}" destId="{51808E5A-38F5-4991-8DB3-7410C2AEB42B}" srcOrd="0" destOrd="0" presId="urn:microsoft.com/office/officeart/2005/8/layout/hierarchy1"/>
    <dgm:cxn modelId="{59183095-8B89-4C44-89C0-6513933A8CF3}" type="presParOf" srcId="{51808E5A-38F5-4991-8DB3-7410C2AEB42B}" destId="{6C72154F-4936-4E71-893E-BFD51BEB0FC6}" srcOrd="0" destOrd="0" presId="urn:microsoft.com/office/officeart/2005/8/layout/hierarchy1"/>
    <dgm:cxn modelId="{5EEF36E8-C809-4F9E-9794-9CBCE9A94481}" type="presParOf" srcId="{51808E5A-38F5-4991-8DB3-7410C2AEB42B}" destId="{21917423-3F7F-4DE4-8090-53F5B896FC80}" srcOrd="1" destOrd="0" presId="urn:microsoft.com/office/officeart/2005/8/layout/hierarchy1"/>
    <dgm:cxn modelId="{75F7FB2B-1EEE-4945-92A8-6310331468C1}" type="presParOf" srcId="{9C306722-2D3F-4AD3-A053-6ABA918A1E30}" destId="{11BC0847-2650-4E1A-9CA5-3367E68F9C51}" srcOrd="1" destOrd="0" presId="urn:microsoft.com/office/officeart/2005/8/layout/hierarchy1"/>
    <dgm:cxn modelId="{41F49266-7FF5-4311-8F4A-444C2CCFEBDA}" type="presParOf" srcId="{11BC0847-2650-4E1A-9CA5-3367E68F9C51}" destId="{8BFA2E73-C1A9-420E-B966-599B63FB7373}" srcOrd="0" destOrd="0" presId="urn:microsoft.com/office/officeart/2005/8/layout/hierarchy1"/>
    <dgm:cxn modelId="{2B790F47-A7F5-457B-8C9C-498B04D4D42D}" type="presParOf" srcId="{11BC0847-2650-4E1A-9CA5-3367E68F9C51}" destId="{7CECF9CD-0353-43DD-8C59-EFA12A4C59DB}" srcOrd="1" destOrd="0" presId="urn:microsoft.com/office/officeart/2005/8/layout/hierarchy1"/>
    <dgm:cxn modelId="{BA2264B4-2BDD-4AAF-85AB-6C1A4E54E7F8}" type="presParOf" srcId="{7CECF9CD-0353-43DD-8C59-EFA12A4C59DB}" destId="{57A5D6EE-B569-4082-AAE9-771A802789BA}" srcOrd="0" destOrd="0" presId="urn:microsoft.com/office/officeart/2005/8/layout/hierarchy1"/>
    <dgm:cxn modelId="{18E3BE4A-C071-4E2A-8F7E-7B080C2E56D1}" type="presParOf" srcId="{57A5D6EE-B569-4082-AAE9-771A802789BA}" destId="{C828CBB4-57D7-4B5C-B563-62C2861BF8CE}" srcOrd="0" destOrd="0" presId="urn:microsoft.com/office/officeart/2005/8/layout/hierarchy1"/>
    <dgm:cxn modelId="{75B1020F-0B1C-4D7F-B7EE-73BD37BCE235}" type="presParOf" srcId="{57A5D6EE-B569-4082-AAE9-771A802789BA}" destId="{10F02BE1-AF23-402B-93B9-1D640DF1565B}" srcOrd="1" destOrd="0" presId="urn:microsoft.com/office/officeart/2005/8/layout/hierarchy1"/>
    <dgm:cxn modelId="{9D28E77D-C8EB-4CF2-8830-E5A2BBD6FD4F}" type="presParOf" srcId="{7CECF9CD-0353-43DD-8C59-EFA12A4C59DB}" destId="{B83E88F1-F15B-4F21-8B22-AD094B19B2D7}" srcOrd="1" destOrd="0" presId="urn:microsoft.com/office/officeart/2005/8/layout/hierarchy1"/>
    <dgm:cxn modelId="{E926D465-3564-461A-8795-69E978252ECE}" type="presParOf" srcId="{AE2BFFB1-2162-465A-99AA-0FC5CE31E3C6}" destId="{0132003F-ED6F-4850-B7B1-B91EC3D67E15}" srcOrd="2" destOrd="0" presId="urn:microsoft.com/office/officeart/2005/8/layout/hierarchy1"/>
    <dgm:cxn modelId="{F028B478-8303-4634-8AA8-5372A0A37195}" type="presParOf" srcId="{AE2BFFB1-2162-465A-99AA-0FC5CE31E3C6}" destId="{8DD4141F-4A22-47EF-9111-88C2E08DC918}" srcOrd="3" destOrd="0" presId="urn:microsoft.com/office/officeart/2005/8/layout/hierarchy1"/>
    <dgm:cxn modelId="{B18378CD-3154-48E7-87EB-B7171F45DCD2}" type="presParOf" srcId="{8DD4141F-4A22-47EF-9111-88C2E08DC918}" destId="{ACC2FEA3-4A42-4DCD-9A89-DC52FE6541FE}" srcOrd="0" destOrd="0" presId="urn:microsoft.com/office/officeart/2005/8/layout/hierarchy1"/>
    <dgm:cxn modelId="{8D1FCF07-1E8B-48FE-AA02-8D4EE79C7465}" type="presParOf" srcId="{ACC2FEA3-4A42-4DCD-9A89-DC52FE6541FE}" destId="{162309F8-8B20-4ADB-B34C-9C099277A959}" srcOrd="0" destOrd="0" presId="urn:microsoft.com/office/officeart/2005/8/layout/hierarchy1"/>
    <dgm:cxn modelId="{2C4D91B0-20A6-4EE3-8D44-4A0F229AB587}" type="presParOf" srcId="{ACC2FEA3-4A42-4DCD-9A89-DC52FE6541FE}" destId="{686D08BD-B2C0-4DBB-9554-5A3B939986B4}" srcOrd="1" destOrd="0" presId="urn:microsoft.com/office/officeart/2005/8/layout/hierarchy1"/>
    <dgm:cxn modelId="{C16888D6-8732-47F6-BE46-5334222ACBB1}" type="presParOf" srcId="{8DD4141F-4A22-47EF-9111-88C2E08DC918}" destId="{3D15E2DD-9B93-4F12-85FA-2C29DC26C7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B2484BE-A3E5-42F3-99A7-AD52A374A80E}" type="doc">
      <dgm:prSet loTypeId="urn:microsoft.com/office/officeart/2005/8/layout/hierarchy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CC6DA25-68A9-46E1-83EE-73C59A90134A}">
      <dgm:prSet phldrT="[Текст]"/>
      <dgm:spPr/>
      <dgm:t>
        <a:bodyPr/>
        <a:lstStyle/>
        <a:p>
          <a:r>
            <a:rPr lang="ru-RU" dirty="0" smtClean="0"/>
            <a:t>Комментарий</a:t>
          </a:r>
          <a:endParaRPr lang="ru-RU" dirty="0"/>
        </a:p>
      </dgm:t>
    </dgm:pt>
    <dgm:pt modelId="{7E593459-7185-4278-9382-0D622020896F}" type="parTrans" cxnId="{7FA8DF92-24F3-4F2D-9939-1766883442AC}">
      <dgm:prSet/>
      <dgm:spPr/>
      <dgm:t>
        <a:bodyPr/>
        <a:lstStyle/>
        <a:p>
          <a:endParaRPr lang="ru-RU"/>
        </a:p>
      </dgm:t>
    </dgm:pt>
    <dgm:pt modelId="{8EB4067C-E772-433C-A144-4CBA795C6F25}" type="sibTrans" cxnId="{7FA8DF92-24F3-4F2D-9939-1766883442AC}">
      <dgm:prSet/>
      <dgm:spPr/>
      <dgm:t>
        <a:bodyPr/>
        <a:lstStyle/>
        <a:p>
          <a:endParaRPr lang="ru-RU"/>
        </a:p>
      </dgm:t>
    </dgm:pt>
    <dgm:pt modelId="{D322AD1E-1E28-4281-B060-AB7D095A04E8}">
      <dgm:prSet phldrT="[Текст]"/>
      <dgm:spPr/>
      <dgm:t>
        <a:bodyPr/>
        <a:lstStyle/>
        <a:p>
          <a:r>
            <a:rPr lang="ru-RU" dirty="0" smtClean="0"/>
            <a:t>Позиция  автора</a:t>
          </a:r>
          <a:endParaRPr lang="ru-RU" dirty="0"/>
        </a:p>
      </dgm:t>
    </dgm:pt>
    <dgm:pt modelId="{92249F36-00BC-4CC2-8C8D-ED68B67E1429}" type="parTrans" cxnId="{FD1C486C-78E8-42E5-BDFE-5235979976A1}">
      <dgm:prSet/>
      <dgm:spPr/>
      <dgm:t>
        <a:bodyPr/>
        <a:lstStyle/>
        <a:p>
          <a:endParaRPr lang="ru-RU"/>
        </a:p>
      </dgm:t>
    </dgm:pt>
    <dgm:pt modelId="{04A6BE2D-B186-423D-9589-60E668BBDF58}" type="sibTrans" cxnId="{FD1C486C-78E8-42E5-BDFE-5235979976A1}">
      <dgm:prSet/>
      <dgm:spPr/>
      <dgm:t>
        <a:bodyPr/>
        <a:lstStyle/>
        <a:p>
          <a:endParaRPr lang="ru-RU"/>
        </a:p>
      </dgm:t>
    </dgm:pt>
    <dgm:pt modelId="{FE0EE4AC-A19B-4677-8DEB-697860321310}">
      <dgm:prSet phldrT="[Текст]"/>
      <dgm:spPr/>
      <dgm:t>
        <a:bodyPr/>
        <a:lstStyle/>
        <a:p>
          <a:r>
            <a:rPr lang="ru-RU" dirty="0" smtClean="0"/>
            <a:t>Собственная позиция</a:t>
          </a:r>
          <a:endParaRPr lang="ru-RU" dirty="0"/>
        </a:p>
      </dgm:t>
    </dgm:pt>
    <dgm:pt modelId="{31E2B678-9960-4D20-B625-2D9C872DB683}" type="parTrans" cxnId="{9D2F9B69-5EA9-427B-8D28-51AE824DCA1A}">
      <dgm:prSet/>
      <dgm:spPr/>
      <dgm:t>
        <a:bodyPr/>
        <a:lstStyle/>
        <a:p>
          <a:endParaRPr lang="ru-RU"/>
        </a:p>
      </dgm:t>
    </dgm:pt>
    <dgm:pt modelId="{04681127-E98D-4F38-B571-5E059E4663E8}" type="sibTrans" cxnId="{9D2F9B69-5EA9-427B-8D28-51AE824DCA1A}">
      <dgm:prSet/>
      <dgm:spPr/>
      <dgm:t>
        <a:bodyPr/>
        <a:lstStyle/>
        <a:p>
          <a:endParaRPr lang="ru-RU"/>
        </a:p>
      </dgm:t>
    </dgm:pt>
    <dgm:pt modelId="{F2E685FA-B39B-4840-8A36-94256C59FEBE}">
      <dgm:prSet/>
      <dgm:spPr/>
      <dgm:t>
        <a:bodyPr/>
        <a:lstStyle/>
        <a:p>
          <a:r>
            <a:rPr lang="ru-RU" dirty="0" smtClean="0"/>
            <a:t>Аргумент 1</a:t>
          </a:r>
          <a:endParaRPr lang="ru-RU" dirty="0"/>
        </a:p>
      </dgm:t>
    </dgm:pt>
    <dgm:pt modelId="{E0EBD57E-D699-4486-9204-399E4E646932}" type="parTrans" cxnId="{88019746-655F-4D00-9420-4BD528E90D43}">
      <dgm:prSet/>
      <dgm:spPr/>
      <dgm:t>
        <a:bodyPr/>
        <a:lstStyle/>
        <a:p>
          <a:endParaRPr lang="ru-RU"/>
        </a:p>
      </dgm:t>
    </dgm:pt>
    <dgm:pt modelId="{33C2F81F-AD27-43C4-8B89-03232F8DDF52}" type="sibTrans" cxnId="{88019746-655F-4D00-9420-4BD528E90D43}">
      <dgm:prSet/>
      <dgm:spPr/>
      <dgm:t>
        <a:bodyPr/>
        <a:lstStyle/>
        <a:p>
          <a:endParaRPr lang="ru-RU"/>
        </a:p>
      </dgm:t>
    </dgm:pt>
    <dgm:pt modelId="{BE114135-1B40-44A5-9E27-FA1172746BDD}">
      <dgm:prSet/>
      <dgm:spPr/>
      <dgm:t>
        <a:bodyPr/>
        <a:lstStyle/>
        <a:p>
          <a:r>
            <a:rPr lang="ru-RU" dirty="0" smtClean="0"/>
            <a:t>Аргумент 2</a:t>
          </a:r>
          <a:endParaRPr lang="ru-RU" dirty="0"/>
        </a:p>
      </dgm:t>
    </dgm:pt>
    <dgm:pt modelId="{27A6535B-217D-4CBA-AD02-AFC1347DD7C0}" type="parTrans" cxnId="{F9B19DC5-B547-4D9C-AEF2-B53EB1493F56}">
      <dgm:prSet/>
      <dgm:spPr/>
      <dgm:t>
        <a:bodyPr/>
        <a:lstStyle/>
        <a:p>
          <a:endParaRPr lang="ru-RU"/>
        </a:p>
      </dgm:t>
    </dgm:pt>
    <dgm:pt modelId="{18F646D8-B8AA-4DB4-95F7-B2CC987833BE}" type="sibTrans" cxnId="{F9B19DC5-B547-4D9C-AEF2-B53EB1493F56}">
      <dgm:prSet/>
      <dgm:spPr/>
      <dgm:t>
        <a:bodyPr/>
        <a:lstStyle/>
        <a:p>
          <a:endParaRPr lang="ru-RU"/>
        </a:p>
      </dgm:t>
    </dgm:pt>
    <dgm:pt modelId="{8D956100-04D2-4CFE-AA96-B08B7BD86B5C}">
      <dgm:prSet/>
      <dgm:spPr/>
      <dgm:t>
        <a:bodyPr/>
        <a:lstStyle/>
        <a:p>
          <a:r>
            <a:rPr lang="ru-RU" dirty="0" smtClean="0"/>
            <a:t>Вывод</a:t>
          </a:r>
          <a:endParaRPr lang="ru-RU" dirty="0"/>
        </a:p>
      </dgm:t>
    </dgm:pt>
    <dgm:pt modelId="{1741C66D-E56A-4406-91D0-03FA2EFC185C}" type="parTrans" cxnId="{22E10C2A-6A3E-498B-A4D9-97D8F8AC1BF4}">
      <dgm:prSet/>
      <dgm:spPr/>
      <dgm:t>
        <a:bodyPr/>
        <a:lstStyle/>
        <a:p>
          <a:endParaRPr lang="ru-RU"/>
        </a:p>
      </dgm:t>
    </dgm:pt>
    <dgm:pt modelId="{6A0D588C-61B3-4E30-AB30-4BBB9CB92E51}" type="sibTrans" cxnId="{22E10C2A-6A3E-498B-A4D9-97D8F8AC1BF4}">
      <dgm:prSet/>
      <dgm:spPr/>
      <dgm:t>
        <a:bodyPr/>
        <a:lstStyle/>
        <a:p>
          <a:endParaRPr lang="ru-RU"/>
        </a:p>
      </dgm:t>
    </dgm:pt>
    <dgm:pt modelId="{98C2D711-5521-41D4-B593-AE24C7D4AC7C}">
      <dgm:prSet/>
      <dgm:spPr/>
      <dgm:t>
        <a:bodyPr/>
        <a:lstStyle/>
        <a:p>
          <a:r>
            <a:rPr lang="ru-RU" dirty="0" smtClean="0"/>
            <a:t>Проблема</a:t>
          </a:r>
          <a:endParaRPr lang="ru-RU" dirty="0"/>
        </a:p>
      </dgm:t>
    </dgm:pt>
    <dgm:pt modelId="{738FB5FC-E9C9-44C2-9CF4-9201508A1654}" type="parTrans" cxnId="{0226117C-F100-4ABA-AB67-29325BC42E43}">
      <dgm:prSet/>
      <dgm:spPr/>
      <dgm:t>
        <a:bodyPr/>
        <a:lstStyle/>
        <a:p>
          <a:endParaRPr lang="ru-RU"/>
        </a:p>
      </dgm:t>
    </dgm:pt>
    <dgm:pt modelId="{7634FC46-B73D-4CBF-9036-B855D65B2849}" type="sibTrans" cxnId="{0226117C-F100-4ABA-AB67-29325BC42E43}">
      <dgm:prSet/>
      <dgm:spPr/>
      <dgm:t>
        <a:bodyPr/>
        <a:lstStyle/>
        <a:p>
          <a:endParaRPr lang="ru-RU"/>
        </a:p>
      </dgm:t>
    </dgm:pt>
    <dgm:pt modelId="{1E5B17D8-401E-4F46-8BE7-17708A753E46}" type="pres">
      <dgm:prSet presAssocID="{5B2484BE-A3E5-42F3-99A7-AD52A374A8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CAEC71-C316-4BC7-B8E0-E0D6C306E1CD}" type="pres">
      <dgm:prSet presAssocID="{98C2D711-5521-41D4-B593-AE24C7D4AC7C}" presName="hierRoot1" presStyleCnt="0"/>
      <dgm:spPr/>
    </dgm:pt>
    <dgm:pt modelId="{AD2E64B2-FDE1-4A8B-9631-82942406DB3E}" type="pres">
      <dgm:prSet presAssocID="{98C2D711-5521-41D4-B593-AE24C7D4AC7C}" presName="composite" presStyleCnt="0"/>
      <dgm:spPr/>
    </dgm:pt>
    <dgm:pt modelId="{A1757ED6-7284-495D-A562-2BD1BAF8CBE8}" type="pres">
      <dgm:prSet presAssocID="{98C2D711-5521-41D4-B593-AE24C7D4AC7C}" presName="background" presStyleLbl="node0" presStyleIdx="0" presStyleCnt="1"/>
      <dgm:spPr/>
    </dgm:pt>
    <dgm:pt modelId="{0467F4CC-BAE5-4C3E-9BA7-A81C350BBD0E}" type="pres">
      <dgm:prSet presAssocID="{98C2D711-5521-41D4-B593-AE24C7D4AC7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BCD451-2256-4FB3-9041-11083D96DFE3}" type="pres">
      <dgm:prSet presAssocID="{98C2D711-5521-41D4-B593-AE24C7D4AC7C}" presName="hierChild2" presStyleCnt="0"/>
      <dgm:spPr/>
    </dgm:pt>
    <dgm:pt modelId="{A9E7E201-1D80-45C6-A6A0-15A40CC22AF2}" type="pres">
      <dgm:prSet presAssocID="{7E593459-7185-4278-9382-0D622020896F}" presName="Name10" presStyleLbl="parChTrans1D2" presStyleIdx="0" presStyleCnt="1"/>
      <dgm:spPr/>
      <dgm:t>
        <a:bodyPr/>
        <a:lstStyle/>
        <a:p>
          <a:endParaRPr lang="ru-RU"/>
        </a:p>
      </dgm:t>
    </dgm:pt>
    <dgm:pt modelId="{0BCF55EC-FBFE-49DA-8469-8F9486DABA19}" type="pres">
      <dgm:prSet presAssocID="{DCC6DA25-68A9-46E1-83EE-73C59A90134A}" presName="hierRoot2" presStyleCnt="0"/>
      <dgm:spPr/>
    </dgm:pt>
    <dgm:pt modelId="{7FA898FD-1AFF-4AF9-B59F-A924516F9FA7}" type="pres">
      <dgm:prSet presAssocID="{DCC6DA25-68A9-46E1-83EE-73C59A90134A}" presName="composite2" presStyleCnt="0"/>
      <dgm:spPr/>
    </dgm:pt>
    <dgm:pt modelId="{AB6EAE3D-C9D9-4885-B49E-D4D22EFC890E}" type="pres">
      <dgm:prSet presAssocID="{DCC6DA25-68A9-46E1-83EE-73C59A90134A}" presName="background2" presStyleLbl="node2" presStyleIdx="0" presStyleCnt="1"/>
      <dgm:spPr/>
    </dgm:pt>
    <dgm:pt modelId="{A9763D24-BDDA-44CB-A78C-632865F6C6AC}" type="pres">
      <dgm:prSet presAssocID="{DCC6DA25-68A9-46E1-83EE-73C59A90134A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B89663-8706-421D-A6EE-C5641E1AABAB}" type="pres">
      <dgm:prSet presAssocID="{DCC6DA25-68A9-46E1-83EE-73C59A90134A}" presName="hierChild3" presStyleCnt="0"/>
      <dgm:spPr/>
    </dgm:pt>
    <dgm:pt modelId="{A7890D5B-DB85-4E09-8A48-85DB8F618674}" type="pres">
      <dgm:prSet presAssocID="{92249F36-00BC-4CC2-8C8D-ED68B67E1429}" presName="Name17" presStyleLbl="parChTrans1D3" presStyleIdx="0" presStyleCnt="1"/>
      <dgm:spPr/>
      <dgm:t>
        <a:bodyPr/>
        <a:lstStyle/>
        <a:p>
          <a:endParaRPr lang="ru-RU"/>
        </a:p>
      </dgm:t>
    </dgm:pt>
    <dgm:pt modelId="{60B9E95F-0FA1-445F-8066-FBB0D9471EF9}" type="pres">
      <dgm:prSet presAssocID="{D322AD1E-1E28-4281-B060-AB7D095A04E8}" presName="hierRoot3" presStyleCnt="0"/>
      <dgm:spPr/>
    </dgm:pt>
    <dgm:pt modelId="{D0C4FB24-092F-40F5-BC2E-4668DC83B132}" type="pres">
      <dgm:prSet presAssocID="{D322AD1E-1E28-4281-B060-AB7D095A04E8}" presName="composite3" presStyleCnt="0"/>
      <dgm:spPr/>
    </dgm:pt>
    <dgm:pt modelId="{3954ED85-85C2-4ADE-AEF4-3C31651E1F64}" type="pres">
      <dgm:prSet presAssocID="{D322AD1E-1E28-4281-B060-AB7D095A04E8}" presName="background3" presStyleLbl="node3" presStyleIdx="0" presStyleCnt="1"/>
      <dgm:spPr/>
    </dgm:pt>
    <dgm:pt modelId="{9EA71635-1E0D-4B6C-AD3E-60422F488D1D}" type="pres">
      <dgm:prSet presAssocID="{D322AD1E-1E28-4281-B060-AB7D095A04E8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B79A8A-50A9-4D60-B042-455A3F5DAACA}" type="pres">
      <dgm:prSet presAssocID="{D322AD1E-1E28-4281-B060-AB7D095A04E8}" presName="hierChild4" presStyleCnt="0"/>
      <dgm:spPr/>
    </dgm:pt>
    <dgm:pt modelId="{9C918192-BCC7-4A80-B0F0-02BB153C9E5B}" type="pres">
      <dgm:prSet presAssocID="{31E2B678-9960-4D20-B625-2D9C872DB683}" presName="Name23" presStyleLbl="parChTrans1D4" presStyleIdx="0" presStyleCnt="4"/>
      <dgm:spPr/>
      <dgm:t>
        <a:bodyPr/>
        <a:lstStyle/>
        <a:p>
          <a:endParaRPr lang="ru-RU"/>
        </a:p>
      </dgm:t>
    </dgm:pt>
    <dgm:pt modelId="{8EA8954F-96C4-47BD-9808-F0FE5302FE3A}" type="pres">
      <dgm:prSet presAssocID="{FE0EE4AC-A19B-4677-8DEB-697860321310}" presName="hierRoot4" presStyleCnt="0"/>
      <dgm:spPr/>
    </dgm:pt>
    <dgm:pt modelId="{F9FD182E-2AD3-4B8C-945C-1B61B591E459}" type="pres">
      <dgm:prSet presAssocID="{FE0EE4AC-A19B-4677-8DEB-697860321310}" presName="composite4" presStyleCnt="0"/>
      <dgm:spPr/>
    </dgm:pt>
    <dgm:pt modelId="{0CD1486C-1B26-40EC-8598-818DFD200E2B}" type="pres">
      <dgm:prSet presAssocID="{FE0EE4AC-A19B-4677-8DEB-697860321310}" presName="background4" presStyleLbl="node4" presStyleIdx="0" presStyleCnt="4"/>
      <dgm:spPr/>
    </dgm:pt>
    <dgm:pt modelId="{95A23FA2-D9E9-4239-BB63-12B42D8C653A}" type="pres">
      <dgm:prSet presAssocID="{FE0EE4AC-A19B-4677-8DEB-697860321310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BF4E32-1C5F-42E0-81F9-1CE70F29B219}" type="pres">
      <dgm:prSet presAssocID="{FE0EE4AC-A19B-4677-8DEB-697860321310}" presName="hierChild5" presStyleCnt="0"/>
      <dgm:spPr/>
    </dgm:pt>
    <dgm:pt modelId="{08945595-7328-460E-98B5-E7264E68AB3E}" type="pres">
      <dgm:prSet presAssocID="{E0EBD57E-D699-4486-9204-399E4E646932}" presName="Name23" presStyleLbl="parChTrans1D4" presStyleIdx="1" presStyleCnt="4"/>
      <dgm:spPr/>
      <dgm:t>
        <a:bodyPr/>
        <a:lstStyle/>
        <a:p>
          <a:endParaRPr lang="ru-RU"/>
        </a:p>
      </dgm:t>
    </dgm:pt>
    <dgm:pt modelId="{23B28D5C-98A3-44F1-9AC5-07B41B1BF74F}" type="pres">
      <dgm:prSet presAssocID="{F2E685FA-B39B-4840-8A36-94256C59FEBE}" presName="hierRoot4" presStyleCnt="0"/>
      <dgm:spPr/>
    </dgm:pt>
    <dgm:pt modelId="{D9D57F8F-03DB-48BC-8500-C995BF7A9160}" type="pres">
      <dgm:prSet presAssocID="{F2E685FA-B39B-4840-8A36-94256C59FEBE}" presName="composite4" presStyleCnt="0"/>
      <dgm:spPr/>
    </dgm:pt>
    <dgm:pt modelId="{D6F1880B-F5CA-4544-9CE2-A9E45BACE192}" type="pres">
      <dgm:prSet presAssocID="{F2E685FA-B39B-4840-8A36-94256C59FEBE}" presName="background4" presStyleLbl="node4" presStyleIdx="1" presStyleCnt="4"/>
      <dgm:spPr/>
    </dgm:pt>
    <dgm:pt modelId="{1D48D058-B8EE-456A-AB98-1BCD9C9F5202}" type="pres">
      <dgm:prSet presAssocID="{F2E685FA-B39B-4840-8A36-94256C59FEBE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F365EA-FDF0-40BE-8651-33CDF030D451}" type="pres">
      <dgm:prSet presAssocID="{F2E685FA-B39B-4840-8A36-94256C59FEBE}" presName="hierChild5" presStyleCnt="0"/>
      <dgm:spPr/>
    </dgm:pt>
    <dgm:pt modelId="{5983C559-4103-4135-B46F-437CA6F5A53A}" type="pres">
      <dgm:prSet presAssocID="{1741C66D-E56A-4406-91D0-03FA2EFC185C}" presName="Name23" presStyleLbl="parChTrans1D4" presStyleIdx="2" presStyleCnt="4"/>
      <dgm:spPr/>
      <dgm:t>
        <a:bodyPr/>
        <a:lstStyle/>
        <a:p>
          <a:endParaRPr lang="ru-RU"/>
        </a:p>
      </dgm:t>
    </dgm:pt>
    <dgm:pt modelId="{49A44BE9-AD0D-455C-B1E4-3368374F6F75}" type="pres">
      <dgm:prSet presAssocID="{8D956100-04D2-4CFE-AA96-B08B7BD86B5C}" presName="hierRoot4" presStyleCnt="0"/>
      <dgm:spPr/>
    </dgm:pt>
    <dgm:pt modelId="{79DA07C4-51E8-4496-B95D-080500FEF332}" type="pres">
      <dgm:prSet presAssocID="{8D956100-04D2-4CFE-AA96-B08B7BD86B5C}" presName="composite4" presStyleCnt="0"/>
      <dgm:spPr/>
    </dgm:pt>
    <dgm:pt modelId="{0A6EA4FC-0EBD-45F6-8F0E-F2AD78E0230E}" type="pres">
      <dgm:prSet presAssocID="{8D956100-04D2-4CFE-AA96-B08B7BD86B5C}" presName="background4" presStyleLbl="node4" presStyleIdx="2" presStyleCnt="4"/>
      <dgm:spPr/>
    </dgm:pt>
    <dgm:pt modelId="{1E4BB021-5639-47EA-9164-23C461938610}" type="pres">
      <dgm:prSet presAssocID="{8D956100-04D2-4CFE-AA96-B08B7BD86B5C}" presName="text4" presStyleLbl="fgAcc4" presStyleIdx="2" presStyleCnt="4" custLinFactNeighborX="61637" custLinFactNeighborY="-9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C816C8-7784-47EE-843F-71EE648DC3DC}" type="pres">
      <dgm:prSet presAssocID="{8D956100-04D2-4CFE-AA96-B08B7BD86B5C}" presName="hierChild5" presStyleCnt="0"/>
      <dgm:spPr/>
    </dgm:pt>
    <dgm:pt modelId="{2AC8E0CF-12CE-43A7-BC27-DDD9A373D105}" type="pres">
      <dgm:prSet presAssocID="{27A6535B-217D-4CBA-AD02-AFC1347DD7C0}" presName="Name23" presStyleLbl="parChTrans1D4" presStyleIdx="3" presStyleCnt="4"/>
      <dgm:spPr/>
      <dgm:t>
        <a:bodyPr/>
        <a:lstStyle/>
        <a:p>
          <a:endParaRPr lang="ru-RU"/>
        </a:p>
      </dgm:t>
    </dgm:pt>
    <dgm:pt modelId="{4AFE5452-1E4D-4D5B-BFD0-B0146D6A210F}" type="pres">
      <dgm:prSet presAssocID="{BE114135-1B40-44A5-9E27-FA1172746BDD}" presName="hierRoot4" presStyleCnt="0"/>
      <dgm:spPr/>
    </dgm:pt>
    <dgm:pt modelId="{DDF3FFD6-8F5B-4A4F-B204-F0FADC255322}" type="pres">
      <dgm:prSet presAssocID="{BE114135-1B40-44A5-9E27-FA1172746BDD}" presName="composite4" presStyleCnt="0"/>
      <dgm:spPr/>
    </dgm:pt>
    <dgm:pt modelId="{96991E71-3541-4F04-A5CD-CBFA914B3F53}" type="pres">
      <dgm:prSet presAssocID="{BE114135-1B40-44A5-9E27-FA1172746BDD}" presName="background4" presStyleLbl="node4" presStyleIdx="3" presStyleCnt="4"/>
      <dgm:spPr/>
    </dgm:pt>
    <dgm:pt modelId="{AB5DA97B-5D62-4EDE-9AB5-36DE13765EA5}" type="pres">
      <dgm:prSet presAssocID="{BE114135-1B40-44A5-9E27-FA1172746BDD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F4C3D7-107D-4FA6-A956-1ADF759011AB}" type="pres">
      <dgm:prSet presAssocID="{BE114135-1B40-44A5-9E27-FA1172746BDD}" presName="hierChild5" presStyleCnt="0"/>
      <dgm:spPr/>
    </dgm:pt>
  </dgm:ptLst>
  <dgm:cxnLst>
    <dgm:cxn modelId="{EF338907-3917-4402-A9A8-3F10E5F094C5}" type="presOf" srcId="{8D956100-04D2-4CFE-AA96-B08B7BD86B5C}" destId="{1E4BB021-5639-47EA-9164-23C461938610}" srcOrd="0" destOrd="0" presId="urn:microsoft.com/office/officeart/2005/8/layout/hierarchy1"/>
    <dgm:cxn modelId="{9D2F9B69-5EA9-427B-8D28-51AE824DCA1A}" srcId="{D322AD1E-1E28-4281-B060-AB7D095A04E8}" destId="{FE0EE4AC-A19B-4677-8DEB-697860321310}" srcOrd="0" destOrd="0" parTransId="{31E2B678-9960-4D20-B625-2D9C872DB683}" sibTransId="{04681127-E98D-4F38-B571-5E059E4663E8}"/>
    <dgm:cxn modelId="{6C9F9685-EACF-433F-8CFB-94FA2D96E522}" type="presOf" srcId="{7E593459-7185-4278-9382-0D622020896F}" destId="{A9E7E201-1D80-45C6-A6A0-15A40CC22AF2}" srcOrd="0" destOrd="0" presId="urn:microsoft.com/office/officeart/2005/8/layout/hierarchy1"/>
    <dgm:cxn modelId="{FD1C486C-78E8-42E5-BDFE-5235979976A1}" srcId="{DCC6DA25-68A9-46E1-83EE-73C59A90134A}" destId="{D322AD1E-1E28-4281-B060-AB7D095A04E8}" srcOrd="0" destOrd="0" parTransId="{92249F36-00BC-4CC2-8C8D-ED68B67E1429}" sibTransId="{04A6BE2D-B186-423D-9589-60E668BBDF58}"/>
    <dgm:cxn modelId="{35FB70F4-5093-413A-84E9-7F977D50886C}" type="presOf" srcId="{FE0EE4AC-A19B-4677-8DEB-697860321310}" destId="{95A23FA2-D9E9-4239-BB63-12B42D8C653A}" srcOrd="0" destOrd="0" presId="urn:microsoft.com/office/officeart/2005/8/layout/hierarchy1"/>
    <dgm:cxn modelId="{F9B19DC5-B547-4D9C-AEF2-B53EB1493F56}" srcId="{FE0EE4AC-A19B-4677-8DEB-697860321310}" destId="{BE114135-1B40-44A5-9E27-FA1172746BDD}" srcOrd="1" destOrd="0" parTransId="{27A6535B-217D-4CBA-AD02-AFC1347DD7C0}" sibTransId="{18F646D8-B8AA-4DB4-95F7-B2CC987833BE}"/>
    <dgm:cxn modelId="{379BF47F-C463-415C-87A9-EBA4C2E2AFD5}" type="presOf" srcId="{98C2D711-5521-41D4-B593-AE24C7D4AC7C}" destId="{0467F4CC-BAE5-4C3E-9BA7-A81C350BBD0E}" srcOrd="0" destOrd="0" presId="urn:microsoft.com/office/officeart/2005/8/layout/hierarchy1"/>
    <dgm:cxn modelId="{22E10C2A-6A3E-498B-A4D9-97D8F8AC1BF4}" srcId="{F2E685FA-B39B-4840-8A36-94256C59FEBE}" destId="{8D956100-04D2-4CFE-AA96-B08B7BD86B5C}" srcOrd="0" destOrd="0" parTransId="{1741C66D-E56A-4406-91D0-03FA2EFC185C}" sibTransId="{6A0D588C-61B3-4E30-AB30-4BBB9CB92E51}"/>
    <dgm:cxn modelId="{7FA8DF92-24F3-4F2D-9939-1766883442AC}" srcId="{98C2D711-5521-41D4-B593-AE24C7D4AC7C}" destId="{DCC6DA25-68A9-46E1-83EE-73C59A90134A}" srcOrd="0" destOrd="0" parTransId="{7E593459-7185-4278-9382-0D622020896F}" sibTransId="{8EB4067C-E772-433C-A144-4CBA795C6F25}"/>
    <dgm:cxn modelId="{C1B15D90-82FD-479B-8E98-D13B5A519125}" type="presOf" srcId="{27A6535B-217D-4CBA-AD02-AFC1347DD7C0}" destId="{2AC8E0CF-12CE-43A7-BC27-DDD9A373D105}" srcOrd="0" destOrd="0" presId="urn:microsoft.com/office/officeart/2005/8/layout/hierarchy1"/>
    <dgm:cxn modelId="{8D368BD7-F233-4B85-9789-97646289A437}" type="presOf" srcId="{DCC6DA25-68A9-46E1-83EE-73C59A90134A}" destId="{A9763D24-BDDA-44CB-A78C-632865F6C6AC}" srcOrd="0" destOrd="0" presId="urn:microsoft.com/office/officeart/2005/8/layout/hierarchy1"/>
    <dgm:cxn modelId="{8632C7DA-AF0F-4AAE-B92B-37A20F47CD32}" type="presOf" srcId="{E0EBD57E-D699-4486-9204-399E4E646932}" destId="{08945595-7328-460E-98B5-E7264E68AB3E}" srcOrd="0" destOrd="0" presId="urn:microsoft.com/office/officeart/2005/8/layout/hierarchy1"/>
    <dgm:cxn modelId="{0226117C-F100-4ABA-AB67-29325BC42E43}" srcId="{5B2484BE-A3E5-42F3-99A7-AD52A374A80E}" destId="{98C2D711-5521-41D4-B593-AE24C7D4AC7C}" srcOrd="0" destOrd="0" parTransId="{738FB5FC-E9C9-44C2-9CF4-9201508A1654}" sibTransId="{7634FC46-B73D-4CBF-9036-B855D65B2849}"/>
    <dgm:cxn modelId="{B327042C-5A31-4700-922B-E8030031F764}" type="presOf" srcId="{31E2B678-9960-4D20-B625-2D9C872DB683}" destId="{9C918192-BCC7-4A80-B0F0-02BB153C9E5B}" srcOrd="0" destOrd="0" presId="urn:microsoft.com/office/officeart/2005/8/layout/hierarchy1"/>
    <dgm:cxn modelId="{1C570DE3-581D-4079-8F36-6CFA1A08E531}" type="presOf" srcId="{1741C66D-E56A-4406-91D0-03FA2EFC185C}" destId="{5983C559-4103-4135-B46F-437CA6F5A53A}" srcOrd="0" destOrd="0" presId="urn:microsoft.com/office/officeart/2005/8/layout/hierarchy1"/>
    <dgm:cxn modelId="{56792658-0F1E-4EF6-9A41-72D311E5B669}" type="presOf" srcId="{F2E685FA-B39B-4840-8A36-94256C59FEBE}" destId="{1D48D058-B8EE-456A-AB98-1BCD9C9F5202}" srcOrd="0" destOrd="0" presId="urn:microsoft.com/office/officeart/2005/8/layout/hierarchy1"/>
    <dgm:cxn modelId="{7A800B6F-2D59-4000-98B1-1C2D0ECF9DD2}" type="presOf" srcId="{BE114135-1B40-44A5-9E27-FA1172746BDD}" destId="{AB5DA97B-5D62-4EDE-9AB5-36DE13765EA5}" srcOrd="0" destOrd="0" presId="urn:microsoft.com/office/officeart/2005/8/layout/hierarchy1"/>
    <dgm:cxn modelId="{88019746-655F-4D00-9420-4BD528E90D43}" srcId="{FE0EE4AC-A19B-4677-8DEB-697860321310}" destId="{F2E685FA-B39B-4840-8A36-94256C59FEBE}" srcOrd="0" destOrd="0" parTransId="{E0EBD57E-D699-4486-9204-399E4E646932}" sibTransId="{33C2F81F-AD27-43C4-8B89-03232F8DDF52}"/>
    <dgm:cxn modelId="{7E7C9399-4C5F-4349-8C3F-7DE2E570CEA3}" type="presOf" srcId="{5B2484BE-A3E5-42F3-99A7-AD52A374A80E}" destId="{1E5B17D8-401E-4F46-8BE7-17708A753E46}" srcOrd="0" destOrd="0" presId="urn:microsoft.com/office/officeart/2005/8/layout/hierarchy1"/>
    <dgm:cxn modelId="{A2319FA0-4C23-4EC3-909F-F2EE2E7FD995}" type="presOf" srcId="{92249F36-00BC-4CC2-8C8D-ED68B67E1429}" destId="{A7890D5B-DB85-4E09-8A48-85DB8F618674}" srcOrd="0" destOrd="0" presId="urn:microsoft.com/office/officeart/2005/8/layout/hierarchy1"/>
    <dgm:cxn modelId="{85F1C813-A8FA-40EF-ADE0-F9A619C6C3C1}" type="presOf" srcId="{D322AD1E-1E28-4281-B060-AB7D095A04E8}" destId="{9EA71635-1E0D-4B6C-AD3E-60422F488D1D}" srcOrd="0" destOrd="0" presId="urn:microsoft.com/office/officeart/2005/8/layout/hierarchy1"/>
    <dgm:cxn modelId="{DD729BF3-CD77-4D66-99E4-7B271F98D7C0}" type="presParOf" srcId="{1E5B17D8-401E-4F46-8BE7-17708A753E46}" destId="{43CAEC71-C316-4BC7-B8E0-E0D6C306E1CD}" srcOrd="0" destOrd="0" presId="urn:microsoft.com/office/officeart/2005/8/layout/hierarchy1"/>
    <dgm:cxn modelId="{2D390FFC-0C9F-450F-8B32-29949436445F}" type="presParOf" srcId="{43CAEC71-C316-4BC7-B8E0-E0D6C306E1CD}" destId="{AD2E64B2-FDE1-4A8B-9631-82942406DB3E}" srcOrd="0" destOrd="0" presId="urn:microsoft.com/office/officeart/2005/8/layout/hierarchy1"/>
    <dgm:cxn modelId="{3BDBD636-CDC1-4EEA-9069-BF7BAD53DE50}" type="presParOf" srcId="{AD2E64B2-FDE1-4A8B-9631-82942406DB3E}" destId="{A1757ED6-7284-495D-A562-2BD1BAF8CBE8}" srcOrd="0" destOrd="0" presId="urn:microsoft.com/office/officeart/2005/8/layout/hierarchy1"/>
    <dgm:cxn modelId="{5BE6AC90-626B-4A2E-B569-D92EC6E8CCD2}" type="presParOf" srcId="{AD2E64B2-FDE1-4A8B-9631-82942406DB3E}" destId="{0467F4CC-BAE5-4C3E-9BA7-A81C350BBD0E}" srcOrd="1" destOrd="0" presId="urn:microsoft.com/office/officeart/2005/8/layout/hierarchy1"/>
    <dgm:cxn modelId="{67392566-1612-42B0-ACA2-1C4C962BCE85}" type="presParOf" srcId="{43CAEC71-C316-4BC7-B8E0-E0D6C306E1CD}" destId="{E5BCD451-2256-4FB3-9041-11083D96DFE3}" srcOrd="1" destOrd="0" presId="urn:microsoft.com/office/officeart/2005/8/layout/hierarchy1"/>
    <dgm:cxn modelId="{4F3E18C6-1875-46FB-9960-36606E1472F5}" type="presParOf" srcId="{E5BCD451-2256-4FB3-9041-11083D96DFE3}" destId="{A9E7E201-1D80-45C6-A6A0-15A40CC22AF2}" srcOrd="0" destOrd="0" presId="urn:microsoft.com/office/officeart/2005/8/layout/hierarchy1"/>
    <dgm:cxn modelId="{1E06D591-941A-4D02-A5BE-63DE8E99A93A}" type="presParOf" srcId="{E5BCD451-2256-4FB3-9041-11083D96DFE3}" destId="{0BCF55EC-FBFE-49DA-8469-8F9486DABA19}" srcOrd="1" destOrd="0" presId="urn:microsoft.com/office/officeart/2005/8/layout/hierarchy1"/>
    <dgm:cxn modelId="{2FB98CFD-A7ED-4C09-9213-0E27CE6BE43F}" type="presParOf" srcId="{0BCF55EC-FBFE-49DA-8469-8F9486DABA19}" destId="{7FA898FD-1AFF-4AF9-B59F-A924516F9FA7}" srcOrd="0" destOrd="0" presId="urn:microsoft.com/office/officeart/2005/8/layout/hierarchy1"/>
    <dgm:cxn modelId="{818AE718-F1C9-43F7-99AD-2952F5982AA4}" type="presParOf" srcId="{7FA898FD-1AFF-4AF9-B59F-A924516F9FA7}" destId="{AB6EAE3D-C9D9-4885-B49E-D4D22EFC890E}" srcOrd="0" destOrd="0" presId="urn:microsoft.com/office/officeart/2005/8/layout/hierarchy1"/>
    <dgm:cxn modelId="{A0529FD2-1E4C-4249-95B9-D4444B01D553}" type="presParOf" srcId="{7FA898FD-1AFF-4AF9-B59F-A924516F9FA7}" destId="{A9763D24-BDDA-44CB-A78C-632865F6C6AC}" srcOrd="1" destOrd="0" presId="urn:microsoft.com/office/officeart/2005/8/layout/hierarchy1"/>
    <dgm:cxn modelId="{061DC899-7656-454D-B8B4-36797983DC0A}" type="presParOf" srcId="{0BCF55EC-FBFE-49DA-8469-8F9486DABA19}" destId="{C1B89663-8706-421D-A6EE-C5641E1AABAB}" srcOrd="1" destOrd="0" presId="urn:microsoft.com/office/officeart/2005/8/layout/hierarchy1"/>
    <dgm:cxn modelId="{82931717-6DF0-4DF7-886A-A286EEFFD002}" type="presParOf" srcId="{C1B89663-8706-421D-A6EE-C5641E1AABAB}" destId="{A7890D5B-DB85-4E09-8A48-85DB8F618674}" srcOrd="0" destOrd="0" presId="urn:microsoft.com/office/officeart/2005/8/layout/hierarchy1"/>
    <dgm:cxn modelId="{6D54D6BB-03A8-4D67-92B5-04EEA9F19145}" type="presParOf" srcId="{C1B89663-8706-421D-A6EE-C5641E1AABAB}" destId="{60B9E95F-0FA1-445F-8066-FBB0D9471EF9}" srcOrd="1" destOrd="0" presId="urn:microsoft.com/office/officeart/2005/8/layout/hierarchy1"/>
    <dgm:cxn modelId="{5CF8D7BF-3D7E-4FEF-957D-79F58E360067}" type="presParOf" srcId="{60B9E95F-0FA1-445F-8066-FBB0D9471EF9}" destId="{D0C4FB24-092F-40F5-BC2E-4668DC83B132}" srcOrd="0" destOrd="0" presId="urn:microsoft.com/office/officeart/2005/8/layout/hierarchy1"/>
    <dgm:cxn modelId="{B7EE3BE1-132D-48E2-BFDA-E99BEE1EDE78}" type="presParOf" srcId="{D0C4FB24-092F-40F5-BC2E-4668DC83B132}" destId="{3954ED85-85C2-4ADE-AEF4-3C31651E1F64}" srcOrd="0" destOrd="0" presId="urn:microsoft.com/office/officeart/2005/8/layout/hierarchy1"/>
    <dgm:cxn modelId="{E5B5D200-F62E-4F37-9676-DC8FA34D51CD}" type="presParOf" srcId="{D0C4FB24-092F-40F5-BC2E-4668DC83B132}" destId="{9EA71635-1E0D-4B6C-AD3E-60422F488D1D}" srcOrd="1" destOrd="0" presId="urn:microsoft.com/office/officeart/2005/8/layout/hierarchy1"/>
    <dgm:cxn modelId="{B4957D1B-4045-4FB3-9E23-C65DAF721991}" type="presParOf" srcId="{60B9E95F-0FA1-445F-8066-FBB0D9471EF9}" destId="{03B79A8A-50A9-4D60-B042-455A3F5DAACA}" srcOrd="1" destOrd="0" presId="urn:microsoft.com/office/officeart/2005/8/layout/hierarchy1"/>
    <dgm:cxn modelId="{83FC682E-5A4B-4E1E-BCE8-4C10C0FC74C2}" type="presParOf" srcId="{03B79A8A-50A9-4D60-B042-455A3F5DAACA}" destId="{9C918192-BCC7-4A80-B0F0-02BB153C9E5B}" srcOrd="0" destOrd="0" presId="urn:microsoft.com/office/officeart/2005/8/layout/hierarchy1"/>
    <dgm:cxn modelId="{7212616A-C9DB-4AF2-B06F-2C10D6549BC8}" type="presParOf" srcId="{03B79A8A-50A9-4D60-B042-455A3F5DAACA}" destId="{8EA8954F-96C4-47BD-9808-F0FE5302FE3A}" srcOrd="1" destOrd="0" presId="urn:microsoft.com/office/officeart/2005/8/layout/hierarchy1"/>
    <dgm:cxn modelId="{7504C56E-2160-4499-A01A-58AA6F7FAE49}" type="presParOf" srcId="{8EA8954F-96C4-47BD-9808-F0FE5302FE3A}" destId="{F9FD182E-2AD3-4B8C-945C-1B61B591E459}" srcOrd="0" destOrd="0" presId="urn:microsoft.com/office/officeart/2005/8/layout/hierarchy1"/>
    <dgm:cxn modelId="{4E39A5CE-AB2E-484F-B80A-A4F5DC6090A4}" type="presParOf" srcId="{F9FD182E-2AD3-4B8C-945C-1B61B591E459}" destId="{0CD1486C-1B26-40EC-8598-818DFD200E2B}" srcOrd="0" destOrd="0" presId="urn:microsoft.com/office/officeart/2005/8/layout/hierarchy1"/>
    <dgm:cxn modelId="{483AC718-0260-4303-91AF-AF96EC50B245}" type="presParOf" srcId="{F9FD182E-2AD3-4B8C-945C-1B61B591E459}" destId="{95A23FA2-D9E9-4239-BB63-12B42D8C653A}" srcOrd="1" destOrd="0" presId="urn:microsoft.com/office/officeart/2005/8/layout/hierarchy1"/>
    <dgm:cxn modelId="{6A22E0BC-A273-44E0-9927-A0032BA2B76C}" type="presParOf" srcId="{8EA8954F-96C4-47BD-9808-F0FE5302FE3A}" destId="{27BF4E32-1C5F-42E0-81F9-1CE70F29B219}" srcOrd="1" destOrd="0" presId="urn:microsoft.com/office/officeart/2005/8/layout/hierarchy1"/>
    <dgm:cxn modelId="{A5175241-03BD-40F7-9700-A2FBDC807ACD}" type="presParOf" srcId="{27BF4E32-1C5F-42E0-81F9-1CE70F29B219}" destId="{08945595-7328-460E-98B5-E7264E68AB3E}" srcOrd="0" destOrd="0" presId="urn:microsoft.com/office/officeart/2005/8/layout/hierarchy1"/>
    <dgm:cxn modelId="{1D02A203-199D-4A49-BEA1-45B20BFA652F}" type="presParOf" srcId="{27BF4E32-1C5F-42E0-81F9-1CE70F29B219}" destId="{23B28D5C-98A3-44F1-9AC5-07B41B1BF74F}" srcOrd="1" destOrd="0" presId="urn:microsoft.com/office/officeart/2005/8/layout/hierarchy1"/>
    <dgm:cxn modelId="{5E19DC56-B324-431A-AF34-8A27DDFA886C}" type="presParOf" srcId="{23B28D5C-98A3-44F1-9AC5-07B41B1BF74F}" destId="{D9D57F8F-03DB-48BC-8500-C995BF7A9160}" srcOrd="0" destOrd="0" presId="urn:microsoft.com/office/officeart/2005/8/layout/hierarchy1"/>
    <dgm:cxn modelId="{99108D96-34C9-40CE-A955-EB84DC56EC12}" type="presParOf" srcId="{D9D57F8F-03DB-48BC-8500-C995BF7A9160}" destId="{D6F1880B-F5CA-4544-9CE2-A9E45BACE192}" srcOrd="0" destOrd="0" presId="urn:microsoft.com/office/officeart/2005/8/layout/hierarchy1"/>
    <dgm:cxn modelId="{BAFDADBD-0D18-42CF-8CE6-9442B20F4279}" type="presParOf" srcId="{D9D57F8F-03DB-48BC-8500-C995BF7A9160}" destId="{1D48D058-B8EE-456A-AB98-1BCD9C9F5202}" srcOrd="1" destOrd="0" presId="urn:microsoft.com/office/officeart/2005/8/layout/hierarchy1"/>
    <dgm:cxn modelId="{F191628D-1B58-4668-BB9B-B41ABEDEB237}" type="presParOf" srcId="{23B28D5C-98A3-44F1-9AC5-07B41B1BF74F}" destId="{36F365EA-FDF0-40BE-8651-33CDF030D451}" srcOrd="1" destOrd="0" presId="urn:microsoft.com/office/officeart/2005/8/layout/hierarchy1"/>
    <dgm:cxn modelId="{E98588BF-1F76-4F50-94C3-A66EC8F4CD18}" type="presParOf" srcId="{36F365EA-FDF0-40BE-8651-33CDF030D451}" destId="{5983C559-4103-4135-B46F-437CA6F5A53A}" srcOrd="0" destOrd="0" presId="urn:microsoft.com/office/officeart/2005/8/layout/hierarchy1"/>
    <dgm:cxn modelId="{3A6D2E8F-02E0-4D45-B503-7BEBC784EA85}" type="presParOf" srcId="{36F365EA-FDF0-40BE-8651-33CDF030D451}" destId="{49A44BE9-AD0D-455C-B1E4-3368374F6F75}" srcOrd="1" destOrd="0" presId="urn:microsoft.com/office/officeart/2005/8/layout/hierarchy1"/>
    <dgm:cxn modelId="{765F0B3B-3C31-4F6F-816B-695B31EB7B1A}" type="presParOf" srcId="{49A44BE9-AD0D-455C-B1E4-3368374F6F75}" destId="{79DA07C4-51E8-4496-B95D-080500FEF332}" srcOrd="0" destOrd="0" presId="urn:microsoft.com/office/officeart/2005/8/layout/hierarchy1"/>
    <dgm:cxn modelId="{9C9F41D5-CA75-4C53-BE63-4603570D57C3}" type="presParOf" srcId="{79DA07C4-51E8-4496-B95D-080500FEF332}" destId="{0A6EA4FC-0EBD-45F6-8F0E-F2AD78E0230E}" srcOrd="0" destOrd="0" presId="urn:microsoft.com/office/officeart/2005/8/layout/hierarchy1"/>
    <dgm:cxn modelId="{26E328B7-54CE-498C-90BE-0507D5B3CFDD}" type="presParOf" srcId="{79DA07C4-51E8-4496-B95D-080500FEF332}" destId="{1E4BB021-5639-47EA-9164-23C461938610}" srcOrd="1" destOrd="0" presId="urn:microsoft.com/office/officeart/2005/8/layout/hierarchy1"/>
    <dgm:cxn modelId="{D6B5FE95-E96F-4C1E-837C-482A932F983B}" type="presParOf" srcId="{49A44BE9-AD0D-455C-B1E4-3368374F6F75}" destId="{52C816C8-7784-47EE-843F-71EE648DC3DC}" srcOrd="1" destOrd="0" presId="urn:microsoft.com/office/officeart/2005/8/layout/hierarchy1"/>
    <dgm:cxn modelId="{88A9D9CB-E2BE-4C01-8826-AA2CD30EA3AB}" type="presParOf" srcId="{27BF4E32-1C5F-42E0-81F9-1CE70F29B219}" destId="{2AC8E0CF-12CE-43A7-BC27-DDD9A373D105}" srcOrd="2" destOrd="0" presId="urn:microsoft.com/office/officeart/2005/8/layout/hierarchy1"/>
    <dgm:cxn modelId="{A7C2286E-A6E9-4608-9F45-9C1C01E9F06C}" type="presParOf" srcId="{27BF4E32-1C5F-42E0-81F9-1CE70F29B219}" destId="{4AFE5452-1E4D-4D5B-BFD0-B0146D6A210F}" srcOrd="3" destOrd="0" presId="urn:microsoft.com/office/officeart/2005/8/layout/hierarchy1"/>
    <dgm:cxn modelId="{8588E91A-ABAA-4F82-ACEF-D1A2172790F7}" type="presParOf" srcId="{4AFE5452-1E4D-4D5B-BFD0-B0146D6A210F}" destId="{DDF3FFD6-8F5B-4A4F-B204-F0FADC255322}" srcOrd="0" destOrd="0" presId="urn:microsoft.com/office/officeart/2005/8/layout/hierarchy1"/>
    <dgm:cxn modelId="{4AC66823-C339-4F1F-AC7E-775B325E07D8}" type="presParOf" srcId="{DDF3FFD6-8F5B-4A4F-B204-F0FADC255322}" destId="{96991E71-3541-4F04-A5CD-CBFA914B3F53}" srcOrd="0" destOrd="0" presId="urn:microsoft.com/office/officeart/2005/8/layout/hierarchy1"/>
    <dgm:cxn modelId="{9457BB33-618B-4781-8D98-5467A08E80A0}" type="presParOf" srcId="{DDF3FFD6-8F5B-4A4F-B204-F0FADC255322}" destId="{AB5DA97B-5D62-4EDE-9AB5-36DE13765EA5}" srcOrd="1" destOrd="0" presId="urn:microsoft.com/office/officeart/2005/8/layout/hierarchy1"/>
    <dgm:cxn modelId="{ECED20F0-C5AB-43C4-ADD4-EA56DF275A81}" type="presParOf" srcId="{4AFE5452-1E4D-4D5B-BFD0-B0146D6A210F}" destId="{DBF4C3D7-107D-4FA6-A956-1ADF759011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0A9A3BC-7330-4B16-8FF2-406D0C1E2AEE}" type="doc">
      <dgm:prSet loTypeId="urn:microsoft.com/office/officeart/2005/8/layout/radial4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9AA09B9-056B-4FDC-8276-DD9E6C82DD5A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b="1" dirty="0"/>
        </a:p>
      </dgm:t>
    </dgm:pt>
    <dgm:pt modelId="{C6297048-65DF-47AC-A464-B3B1B30D95F3}" type="parTrans" cxnId="{78C48A94-D820-42B0-BE07-E72C75D93898}">
      <dgm:prSet/>
      <dgm:spPr/>
      <dgm:t>
        <a:bodyPr/>
        <a:lstStyle/>
        <a:p>
          <a:endParaRPr lang="ru-RU"/>
        </a:p>
      </dgm:t>
    </dgm:pt>
    <dgm:pt modelId="{6340DD9B-76FF-447E-A543-AFFAE4F53C44}" type="sibTrans" cxnId="{78C48A94-D820-42B0-BE07-E72C75D93898}">
      <dgm:prSet/>
      <dgm:spPr/>
      <dgm:t>
        <a:bodyPr/>
        <a:lstStyle/>
        <a:p>
          <a:endParaRPr lang="ru-RU"/>
        </a:p>
      </dgm:t>
    </dgm:pt>
    <dgm:pt modelId="{42E94127-8568-4FE8-8BC5-507C0547755D}">
      <dgm:prSet phldrT="[Текст]"/>
      <dgm:spPr/>
      <dgm:t>
        <a:bodyPr/>
        <a:lstStyle/>
        <a:p>
          <a:r>
            <a:rPr lang="ru-RU" b="1" dirty="0" smtClean="0"/>
            <a:t>Тест</a:t>
          </a:r>
        </a:p>
        <a:p>
          <a:r>
            <a:rPr lang="ru-RU" b="1" dirty="0" smtClean="0"/>
            <a:t>самоконтроля</a:t>
          </a:r>
          <a:endParaRPr lang="ru-RU" b="1" dirty="0"/>
        </a:p>
      </dgm:t>
    </dgm:pt>
    <dgm:pt modelId="{1AB65006-F8AE-456E-954C-ADB803823FFC}" type="parTrans" cxnId="{10C3A6E7-1C5B-4260-A407-89ADC2939022}">
      <dgm:prSet/>
      <dgm:spPr/>
      <dgm:t>
        <a:bodyPr/>
        <a:lstStyle/>
        <a:p>
          <a:endParaRPr lang="ru-RU"/>
        </a:p>
      </dgm:t>
    </dgm:pt>
    <dgm:pt modelId="{FBD064CE-9939-4BAD-98E8-B23A8A85E6C9}" type="sibTrans" cxnId="{10C3A6E7-1C5B-4260-A407-89ADC2939022}">
      <dgm:prSet/>
      <dgm:spPr/>
      <dgm:t>
        <a:bodyPr/>
        <a:lstStyle/>
        <a:p>
          <a:endParaRPr lang="ru-RU"/>
        </a:p>
      </dgm:t>
    </dgm:pt>
    <dgm:pt modelId="{40915F0B-1C70-4E11-8A88-495B2D972AD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Творческие задания</a:t>
          </a:r>
          <a:endParaRPr lang="ru-RU" b="1" dirty="0">
            <a:solidFill>
              <a:schemeClr val="bg1"/>
            </a:solidFill>
          </a:endParaRPr>
        </a:p>
      </dgm:t>
    </dgm:pt>
    <dgm:pt modelId="{6BCCA31A-4C7D-498A-819D-64919BDF67A8}" type="parTrans" cxnId="{8CF9B6F9-E8EB-4E85-A648-87DDBB4C7BA6}">
      <dgm:prSet/>
      <dgm:spPr/>
      <dgm:t>
        <a:bodyPr/>
        <a:lstStyle/>
        <a:p>
          <a:endParaRPr lang="ru-RU"/>
        </a:p>
      </dgm:t>
    </dgm:pt>
    <dgm:pt modelId="{D4455BB2-B117-428F-88CA-BA48C9A10E7E}" type="sibTrans" cxnId="{8CF9B6F9-E8EB-4E85-A648-87DDBB4C7BA6}">
      <dgm:prSet/>
      <dgm:spPr/>
      <dgm:t>
        <a:bodyPr/>
        <a:lstStyle/>
        <a:p>
          <a:endParaRPr lang="ru-RU"/>
        </a:p>
      </dgm:t>
    </dgm:pt>
    <dgm:pt modelId="{7CB47B47-DAB0-4525-9919-22A957E1F9E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Проверка  и редактирование сочинений</a:t>
          </a:r>
          <a:endParaRPr lang="ru-RU" b="1" dirty="0">
            <a:solidFill>
              <a:schemeClr val="bg1"/>
            </a:solidFill>
          </a:endParaRPr>
        </a:p>
      </dgm:t>
    </dgm:pt>
    <dgm:pt modelId="{6CC8D9CB-339E-4527-8268-10CD2FDC956B}" type="parTrans" cxnId="{2DC0C7CA-3E98-45C9-AFCD-02C3BC4A14ED}">
      <dgm:prSet/>
      <dgm:spPr/>
      <dgm:t>
        <a:bodyPr/>
        <a:lstStyle/>
        <a:p>
          <a:endParaRPr lang="ru-RU"/>
        </a:p>
      </dgm:t>
    </dgm:pt>
    <dgm:pt modelId="{EB5CEC7A-E88D-46B1-BC3E-A18FE23371E5}" type="sibTrans" cxnId="{2DC0C7CA-3E98-45C9-AFCD-02C3BC4A14ED}">
      <dgm:prSet/>
      <dgm:spPr/>
      <dgm:t>
        <a:bodyPr/>
        <a:lstStyle/>
        <a:p>
          <a:endParaRPr lang="ru-RU"/>
        </a:p>
      </dgm:t>
    </dgm:pt>
    <dgm:pt modelId="{7D2537B5-FF31-4ADB-944C-58E45D158B75}">
      <dgm:prSet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Он-лайн</a:t>
          </a:r>
          <a:r>
            <a:rPr lang="ru-RU" b="1" dirty="0" smtClean="0">
              <a:solidFill>
                <a:schemeClr val="bg1"/>
              </a:solidFill>
            </a:rPr>
            <a:t> консультации с  преподавателем</a:t>
          </a:r>
          <a:endParaRPr lang="ru-RU" b="1" dirty="0">
            <a:solidFill>
              <a:schemeClr val="bg1"/>
            </a:solidFill>
          </a:endParaRPr>
        </a:p>
      </dgm:t>
    </dgm:pt>
    <dgm:pt modelId="{70199D59-C97D-4997-B525-FA8C6A674FBF}" type="parTrans" cxnId="{2DEF8FC7-2603-4445-9C01-76E30B8C729A}">
      <dgm:prSet/>
      <dgm:spPr/>
      <dgm:t>
        <a:bodyPr/>
        <a:lstStyle/>
        <a:p>
          <a:endParaRPr lang="ru-RU"/>
        </a:p>
      </dgm:t>
    </dgm:pt>
    <dgm:pt modelId="{E3C7B65F-E47B-4017-8F6E-CD7D9E8C7F58}" type="sibTrans" cxnId="{2DEF8FC7-2603-4445-9C01-76E30B8C729A}">
      <dgm:prSet/>
      <dgm:spPr/>
      <dgm:t>
        <a:bodyPr/>
        <a:lstStyle/>
        <a:p>
          <a:endParaRPr lang="ru-RU"/>
        </a:p>
      </dgm:t>
    </dgm:pt>
    <dgm:pt modelId="{E8BDD071-D4B1-44AE-852D-7759145D9469}">
      <dgm:prSet/>
      <dgm:spPr/>
      <dgm:t>
        <a:bodyPr/>
        <a:lstStyle/>
        <a:p>
          <a:r>
            <a:rPr lang="ru-RU" b="1" dirty="0" smtClean="0"/>
            <a:t>Лекция</a:t>
          </a:r>
          <a:endParaRPr lang="ru-RU" b="1" dirty="0"/>
        </a:p>
      </dgm:t>
    </dgm:pt>
    <dgm:pt modelId="{3C9D6F67-50CD-425D-AAB9-56373FA9BD65}" type="parTrans" cxnId="{4F40EFF7-3E63-461E-8821-F3751A2F2496}">
      <dgm:prSet/>
      <dgm:spPr/>
      <dgm:t>
        <a:bodyPr/>
        <a:lstStyle/>
        <a:p>
          <a:endParaRPr lang="ru-RU"/>
        </a:p>
      </dgm:t>
    </dgm:pt>
    <dgm:pt modelId="{CBD150B4-FF24-4A40-9ACE-CBFC964179C5}" type="sibTrans" cxnId="{4F40EFF7-3E63-461E-8821-F3751A2F2496}">
      <dgm:prSet/>
      <dgm:spPr/>
      <dgm:t>
        <a:bodyPr/>
        <a:lstStyle/>
        <a:p>
          <a:endParaRPr lang="ru-RU"/>
        </a:p>
      </dgm:t>
    </dgm:pt>
    <dgm:pt modelId="{9A520603-0F32-4613-AF44-9827B853631E}" type="pres">
      <dgm:prSet presAssocID="{40A9A3BC-7330-4B16-8FF2-406D0C1E2A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BDFFF2-6DCC-4513-80B8-088ECB11FA35}" type="pres">
      <dgm:prSet presAssocID="{A9AA09B9-056B-4FDC-8276-DD9E6C82DD5A}" presName="centerShape" presStyleLbl="node0" presStyleIdx="0" presStyleCnt="1"/>
      <dgm:spPr/>
      <dgm:t>
        <a:bodyPr/>
        <a:lstStyle/>
        <a:p>
          <a:endParaRPr lang="ru-RU"/>
        </a:p>
      </dgm:t>
    </dgm:pt>
    <dgm:pt modelId="{D8C02B66-D418-4FC1-AB57-4AAF918B8A0F}" type="pres">
      <dgm:prSet presAssocID="{3C9D6F67-50CD-425D-AAB9-56373FA9BD65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0DCD9973-54CC-4EE8-9AFE-889EA3E4CC4E}" type="pres">
      <dgm:prSet presAssocID="{E8BDD071-D4B1-44AE-852D-7759145D94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22C25-B819-4125-8833-2EF1601D99CE}" type="pres">
      <dgm:prSet presAssocID="{1AB65006-F8AE-456E-954C-ADB803823FFC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1F8711C5-23A2-453D-B693-6FEAF741DF2C}" type="pres">
      <dgm:prSet presAssocID="{42E94127-8568-4FE8-8BC5-507C054775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9286D-AD4B-4CF7-A212-46026B62218E}" type="pres">
      <dgm:prSet presAssocID="{6BCCA31A-4C7D-498A-819D-64919BDF67A8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C12068D5-711C-4645-855E-565ADA451EA4}" type="pres">
      <dgm:prSet presAssocID="{40915F0B-1C70-4E11-8A88-495B2D972A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3DCCE-B96E-44B3-A51C-6F9EB13FEB5C}" type="pres">
      <dgm:prSet presAssocID="{6CC8D9CB-339E-4527-8268-10CD2FDC956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CC66C65E-3BBE-4AA6-8309-BCCD9F470B24}" type="pres">
      <dgm:prSet presAssocID="{7CB47B47-DAB0-4525-9919-22A957E1F9E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10F02-2165-442E-986A-E4E1ABE30CFA}" type="pres">
      <dgm:prSet presAssocID="{70199D59-C97D-4997-B525-FA8C6A674FBF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60D2E1E3-5E0F-4B1E-B515-BFB4CAE7274F}" type="pres">
      <dgm:prSet presAssocID="{7D2537B5-FF31-4ADB-944C-58E45D158B75}" presName="node" presStyleLbl="node1" presStyleIdx="4" presStyleCnt="5" custRadScaleRad="100037" custRadScaleInc="3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04EE44-04E3-4821-B7D3-B9A006AB73FF}" type="presOf" srcId="{40915F0B-1C70-4E11-8A88-495B2D972ADD}" destId="{C12068D5-711C-4645-855E-565ADA451EA4}" srcOrd="0" destOrd="0" presId="urn:microsoft.com/office/officeart/2005/8/layout/radial4"/>
    <dgm:cxn modelId="{01933B1D-3C41-47F2-85F1-3EFE49AFF7A6}" type="presOf" srcId="{70199D59-C97D-4997-B525-FA8C6A674FBF}" destId="{48610F02-2165-442E-986A-E4E1ABE30CFA}" srcOrd="0" destOrd="0" presId="urn:microsoft.com/office/officeart/2005/8/layout/radial4"/>
    <dgm:cxn modelId="{FC8E2DB4-29AE-419A-B54E-9D7AE4B2D072}" type="presOf" srcId="{6BCCA31A-4C7D-498A-819D-64919BDF67A8}" destId="{DB39286D-AD4B-4CF7-A212-46026B62218E}" srcOrd="0" destOrd="0" presId="urn:microsoft.com/office/officeart/2005/8/layout/radial4"/>
    <dgm:cxn modelId="{588781F7-9B7E-4163-A35B-083680D024D7}" type="presOf" srcId="{6CC8D9CB-339E-4527-8268-10CD2FDC956B}" destId="{6053DCCE-B96E-44B3-A51C-6F9EB13FEB5C}" srcOrd="0" destOrd="0" presId="urn:microsoft.com/office/officeart/2005/8/layout/radial4"/>
    <dgm:cxn modelId="{78C48A94-D820-42B0-BE07-E72C75D93898}" srcId="{40A9A3BC-7330-4B16-8FF2-406D0C1E2AEE}" destId="{A9AA09B9-056B-4FDC-8276-DD9E6C82DD5A}" srcOrd="0" destOrd="0" parTransId="{C6297048-65DF-47AC-A464-B3B1B30D95F3}" sibTransId="{6340DD9B-76FF-447E-A543-AFFAE4F53C44}"/>
    <dgm:cxn modelId="{2DEF8FC7-2603-4445-9C01-76E30B8C729A}" srcId="{A9AA09B9-056B-4FDC-8276-DD9E6C82DD5A}" destId="{7D2537B5-FF31-4ADB-944C-58E45D158B75}" srcOrd="4" destOrd="0" parTransId="{70199D59-C97D-4997-B525-FA8C6A674FBF}" sibTransId="{E3C7B65F-E47B-4017-8F6E-CD7D9E8C7F58}"/>
    <dgm:cxn modelId="{4F40EFF7-3E63-461E-8821-F3751A2F2496}" srcId="{A9AA09B9-056B-4FDC-8276-DD9E6C82DD5A}" destId="{E8BDD071-D4B1-44AE-852D-7759145D9469}" srcOrd="0" destOrd="0" parTransId="{3C9D6F67-50CD-425D-AAB9-56373FA9BD65}" sibTransId="{CBD150B4-FF24-4A40-9ACE-CBFC964179C5}"/>
    <dgm:cxn modelId="{2DC0C7CA-3E98-45C9-AFCD-02C3BC4A14ED}" srcId="{A9AA09B9-056B-4FDC-8276-DD9E6C82DD5A}" destId="{7CB47B47-DAB0-4525-9919-22A957E1F9EE}" srcOrd="3" destOrd="0" parTransId="{6CC8D9CB-339E-4527-8268-10CD2FDC956B}" sibTransId="{EB5CEC7A-E88D-46B1-BC3E-A18FE23371E5}"/>
    <dgm:cxn modelId="{D27E7353-E7AF-4BAC-ABDC-9EDA133EAB9F}" type="presOf" srcId="{3C9D6F67-50CD-425D-AAB9-56373FA9BD65}" destId="{D8C02B66-D418-4FC1-AB57-4AAF918B8A0F}" srcOrd="0" destOrd="0" presId="urn:microsoft.com/office/officeart/2005/8/layout/radial4"/>
    <dgm:cxn modelId="{8CF9B6F9-E8EB-4E85-A648-87DDBB4C7BA6}" srcId="{A9AA09B9-056B-4FDC-8276-DD9E6C82DD5A}" destId="{40915F0B-1C70-4E11-8A88-495B2D972ADD}" srcOrd="2" destOrd="0" parTransId="{6BCCA31A-4C7D-498A-819D-64919BDF67A8}" sibTransId="{D4455BB2-B117-428F-88CA-BA48C9A10E7E}"/>
    <dgm:cxn modelId="{37CF0C82-7E2B-4FD1-9867-1B146F6E5825}" type="presOf" srcId="{42E94127-8568-4FE8-8BC5-507C0547755D}" destId="{1F8711C5-23A2-453D-B693-6FEAF741DF2C}" srcOrd="0" destOrd="0" presId="urn:microsoft.com/office/officeart/2005/8/layout/radial4"/>
    <dgm:cxn modelId="{44815638-FC71-458B-8EF2-09266A233C73}" type="presOf" srcId="{40A9A3BC-7330-4B16-8FF2-406D0C1E2AEE}" destId="{9A520603-0F32-4613-AF44-9827B853631E}" srcOrd="0" destOrd="0" presId="urn:microsoft.com/office/officeart/2005/8/layout/radial4"/>
    <dgm:cxn modelId="{FB5626E5-CBA9-460B-9E10-C18683A9A207}" type="presOf" srcId="{7D2537B5-FF31-4ADB-944C-58E45D158B75}" destId="{60D2E1E3-5E0F-4B1E-B515-BFB4CAE7274F}" srcOrd="0" destOrd="0" presId="urn:microsoft.com/office/officeart/2005/8/layout/radial4"/>
    <dgm:cxn modelId="{FBF9CD87-2B98-46D0-8779-7D428F504B5F}" type="presOf" srcId="{A9AA09B9-056B-4FDC-8276-DD9E6C82DD5A}" destId="{0FBDFFF2-6DCC-4513-80B8-088ECB11FA35}" srcOrd="0" destOrd="0" presId="urn:microsoft.com/office/officeart/2005/8/layout/radial4"/>
    <dgm:cxn modelId="{DF618423-D3E6-47E9-9F32-180CFCBFC922}" type="presOf" srcId="{1AB65006-F8AE-456E-954C-ADB803823FFC}" destId="{47B22C25-B819-4125-8833-2EF1601D99CE}" srcOrd="0" destOrd="0" presId="urn:microsoft.com/office/officeart/2005/8/layout/radial4"/>
    <dgm:cxn modelId="{AA0C5568-6AD9-4E39-820F-0521C5D6B924}" type="presOf" srcId="{7CB47B47-DAB0-4525-9919-22A957E1F9EE}" destId="{CC66C65E-3BBE-4AA6-8309-BCCD9F470B24}" srcOrd="0" destOrd="0" presId="urn:microsoft.com/office/officeart/2005/8/layout/radial4"/>
    <dgm:cxn modelId="{A8DDDEFF-1474-4E2C-A7D6-DD7B264DF7E3}" type="presOf" srcId="{E8BDD071-D4B1-44AE-852D-7759145D9469}" destId="{0DCD9973-54CC-4EE8-9AFE-889EA3E4CC4E}" srcOrd="0" destOrd="0" presId="urn:microsoft.com/office/officeart/2005/8/layout/radial4"/>
    <dgm:cxn modelId="{10C3A6E7-1C5B-4260-A407-89ADC2939022}" srcId="{A9AA09B9-056B-4FDC-8276-DD9E6C82DD5A}" destId="{42E94127-8568-4FE8-8BC5-507C0547755D}" srcOrd="1" destOrd="0" parTransId="{1AB65006-F8AE-456E-954C-ADB803823FFC}" sibTransId="{FBD064CE-9939-4BAD-98E8-B23A8A85E6C9}"/>
    <dgm:cxn modelId="{F1537AD8-9CA6-4E6D-8AB5-88B7E649696F}" type="presParOf" srcId="{9A520603-0F32-4613-AF44-9827B853631E}" destId="{0FBDFFF2-6DCC-4513-80B8-088ECB11FA35}" srcOrd="0" destOrd="0" presId="urn:microsoft.com/office/officeart/2005/8/layout/radial4"/>
    <dgm:cxn modelId="{7F3B9F01-3D17-4BB6-B098-EADA08974192}" type="presParOf" srcId="{9A520603-0F32-4613-AF44-9827B853631E}" destId="{D8C02B66-D418-4FC1-AB57-4AAF918B8A0F}" srcOrd="1" destOrd="0" presId="urn:microsoft.com/office/officeart/2005/8/layout/radial4"/>
    <dgm:cxn modelId="{669A3446-3308-40B3-8704-710E98A29F12}" type="presParOf" srcId="{9A520603-0F32-4613-AF44-9827B853631E}" destId="{0DCD9973-54CC-4EE8-9AFE-889EA3E4CC4E}" srcOrd="2" destOrd="0" presId="urn:microsoft.com/office/officeart/2005/8/layout/radial4"/>
    <dgm:cxn modelId="{79B62CD6-51D2-4B92-9897-696A43465F83}" type="presParOf" srcId="{9A520603-0F32-4613-AF44-9827B853631E}" destId="{47B22C25-B819-4125-8833-2EF1601D99CE}" srcOrd="3" destOrd="0" presId="urn:microsoft.com/office/officeart/2005/8/layout/radial4"/>
    <dgm:cxn modelId="{D0244821-D772-46EC-A3AA-4820CAEF0731}" type="presParOf" srcId="{9A520603-0F32-4613-AF44-9827B853631E}" destId="{1F8711C5-23A2-453D-B693-6FEAF741DF2C}" srcOrd="4" destOrd="0" presId="urn:microsoft.com/office/officeart/2005/8/layout/radial4"/>
    <dgm:cxn modelId="{107E5E23-B210-4831-9250-858B1D6186F8}" type="presParOf" srcId="{9A520603-0F32-4613-AF44-9827B853631E}" destId="{DB39286D-AD4B-4CF7-A212-46026B62218E}" srcOrd="5" destOrd="0" presId="urn:microsoft.com/office/officeart/2005/8/layout/radial4"/>
    <dgm:cxn modelId="{B17EDE4E-18C5-402B-81CB-7111EEC63F00}" type="presParOf" srcId="{9A520603-0F32-4613-AF44-9827B853631E}" destId="{C12068D5-711C-4645-855E-565ADA451EA4}" srcOrd="6" destOrd="0" presId="urn:microsoft.com/office/officeart/2005/8/layout/radial4"/>
    <dgm:cxn modelId="{3A90B5C0-DBC9-4195-9632-2958C2EC68AA}" type="presParOf" srcId="{9A520603-0F32-4613-AF44-9827B853631E}" destId="{6053DCCE-B96E-44B3-A51C-6F9EB13FEB5C}" srcOrd="7" destOrd="0" presId="urn:microsoft.com/office/officeart/2005/8/layout/radial4"/>
    <dgm:cxn modelId="{DDAF38E1-EE9F-46CB-A56E-71E15F21DFCB}" type="presParOf" srcId="{9A520603-0F32-4613-AF44-9827B853631E}" destId="{CC66C65E-3BBE-4AA6-8309-BCCD9F470B24}" srcOrd="8" destOrd="0" presId="urn:microsoft.com/office/officeart/2005/8/layout/radial4"/>
    <dgm:cxn modelId="{91E8FB74-7796-4668-B126-E96BD25EA969}" type="presParOf" srcId="{9A520603-0F32-4613-AF44-9827B853631E}" destId="{48610F02-2165-442E-986A-E4E1ABE30CFA}" srcOrd="9" destOrd="0" presId="urn:microsoft.com/office/officeart/2005/8/layout/radial4"/>
    <dgm:cxn modelId="{208807DA-663B-49D0-AE40-A1077648799E}" type="presParOf" srcId="{9A520603-0F32-4613-AF44-9827B853631E}" destId="{60D2E1E3-5E0F-4B1E-B515-BFB4CAE7274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900E8E-400F-4A10-B600-F882D1C8AA59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A35114A-C6A5-4A6E-A0CC-5966E8E00C82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Проблемы</a:t>
          </a:r>
          <a:endParaRPr lang="ru-RU" sz="18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текстов ЕГЭ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59E93E-7CD6-42C6-BA63-5A3EE71D0D74}" type="parTrans" cxnId="{C8264CDF-4D4A-49CF-B5BD-78A11BE9B8E6}">
      <dgm:prSet/>
      <dgm:spPr/>
      <dgm:t>
        <a:bodyPr/>
        <a:lstStyle/>
        <a:p>
          <a:endParaRPr lang="ru-RU"/>
        </a:p>
      </dgm:t>
    </dgm:pt>
    <dgm:pt modelId="{88538759-C3AF-48EB-BEF1-70A85FEB5C6A}" type="sibTrans" cxnId="{C8264CDF-4D4A-49CF-B5BD-78A11BE9B8E6}">
      <dgm:prSet/>
      <dgm:spPr/>
      <dgm:t>
        <a:bodyPr/>
        <a:lstStyle/>
        <a:p>
          <a:endParaRPr lang="ru-RU"/>
        </a:p>
      </dgm:t>
    </dgm:pt>
    <dgm:pt modelId="{30D8D5A0-9063-4BDE-9F27-41AC62117737}">
      <dgm:prSet phldrT="[Текст]" custT="1"/>
      <dgm:spPr/>
      <dgm:t>
        <a:bodyPr/>
        <a:lstStyle/>
        <a:p>
          <a:r>
            <a:rPr lang="ru-RU" sz="2400" b="1" dirty="0" smtClean="0"/>
            <a:t> </a:t>
          </a:r>
          <a:r>
            <a:rPr lang="ru-RU" sz="1800" b="1" dirty="0" smtClean="0">
              <a:solidFill>
                <a:schemeClr val="bg1"/>
              </a:solidFill>
            </a:rPr>
            <a:t>Человек и мир</a:t>
          </a:r>
        </a:p>
        <a:p>
          <a:r>
            <a:rPr lang="ru-RU" sz="1400" b="1" dirty="0" smtClean="0">
              <a:solidFill>
                <a:schemeClr val="bg1"/>
              </a:solidFill>
            </a:rPr>
            <a:t>(философия)</a:t>
          </a:r>
        </a:p>
      </dgm:t>
    </dgm:pt>
    <dgm:pt modelId="{C131C824-A11F-42A2-BAF8-4C62D0D20B91}" type="parTrans" cxnId="{CDDC9263-A0C0-4683-BF8F-ADA4E4FD0A5B}">
      <dgm:prSet/>
      <dgm:spPr/>
      <dgm:t>
        <a:bodyPr/>
        <a:lstStyle/>
        <a:p>
          <a:endParaRPr lang="ru-RU"/>
        </a:p>
      </dgm:t>
    </dgm:pt>
    <dgm:pt modelId="{F68844EC-94A0-4322-BC55-C9D5F6388B3E}" type="sibTrans" cxnId="{CDDC9263-A0C0-4683-BF8F-ADA4E4FD0A5B}">
      <dgm:prSet/>
      <dgm:spPr/>
      <dgm:t>
        <a:bodyPr/>
        <a:lstStyle/>
        <a:p>
          <a:endParaRPr lang="ru-RU"/>
        </a:p>
      </dgm:t>
    </dgm:pt>
    <dgm:pt modelId="{C2A26363-6C3C-433F-BAAE-81B2CDE3BDD7}">
      <dgm:prSet phldrT="[Текст]" custT="1"/>
      <dgm:spPr/>
      <dgm:t>
        <a:bodyPr/>
        <a:lstStyle/>
        <a:p>
          <a:r>
            <a:rPr lang="ru-RU" sz="2400" b="1" dirty="0" smtClean="0"/>
            <a:t> </a:t>
          </a:r>
          <a:r>
            <a:rPr lang="ru-RU" sz="1800" b="1" dirty="0" smtClean="0">
              <a:solidFill>
                <a:schemeClr val="bg1"/>
              </a:solidFill>
            </a:rPr>
            <a:t>Человек         и язык</a:t>
          </a:r>
        </a:p>
      </dgm:t>
    </dgm:pt>
    <dgm:pt modelId="{7FF5F628-F8C7-4226-A124-61C8217AF202}" type="parTrans" cxnId="{7705CC82-AF8D-42B5-8208-150B0601E858}">
      <dgm:prSet/>
      <dgm:spPr/>
      <dgm:t>
        <a:bodyPr/>
        <a:lstStyle/>
        <a:p>
          <a:endParaRPr lang="ru-RU"/>
        </a:p>
      </dgm:t>
    </dgm:pt>
    <dgm:pt modelId="{18EA70C5-BDE0-478C-8754-BAA0E2215C78}" type="sibTrans" cxnId="{7705CC82-AF8D-42B5-8208-150B0601E858}">
      <dgm:prSet/>
      <dgm:spPr/>
      <dgm:t>
        <a:bodyPr/>
        <a:lstStyle/>
        <a:p>
          <a:endParaRPr lang="ru-RU"/>
        </a:p>
      </dgm:t>
    </dgm:pt>
    <dgm:pt modelId="{E8CFB966-2757-4978-B4F1-442B9DCBDE6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Человек             и наука</a:t>
          </a:r>
        </a:p>
      </dgm:t>
    </dgm:pt>
    <dgm:pt modelId="{4183D071-C792-43F6-9BA7-C6631540EA5E}" type="parTrans" cxnId="{1BD71A8B-CCD8-4F9A-99F8-78FF8E1AFB38}">
      <dgm:prSet/>
      <dgm:spPr/>
      <dgm:t>
        <a:bodyPr/>
        <a:lstStyle/>
        <a:p>
          <a:endParaRPr lang="ru-RU"/>
        </a:p>
      </dgm:t>
    </dgm:pt>
    <dgm:pt modelId="{E5A23034-75DE-4BA4-A668-F66B2C600E1E}" type="sibTrans" cxnId="{1BD71A8B-CCD8-4F9A-99F8-78FF8E1AFB38}">
      <dgm:prSet/>
      <dgm:spPr/>
      <dgm:t>
        <a:bodyPr/>
        <a:lstStyle/>
        <a:p>
          <a:endParaRPr lang="ru-RU"/>
        </a:p>
      </dgm:t>
    </dgm:pt>
    <dgm:pt modelId="{7D702B2C-7220-4266-A10A-2A154B378CBD}">
      <dgm:prSet custT="1"/>
      <dgm:spPr/>
      <dgm:t>
        <a:bodyPr/>
        <a:lstStyle/>
        <a:p>
          <a:r>
            <a:rPr lang="ru-RU" sz="2400" b="1" dirty="0" smtClean="0"/>
            <a:t> </a:t>
          </a:r>
          <a:r>
            <a:rPr lang="ru-RU" sz="1800" b="1" dirty="0" smtClean="0">
              <a:solidFill>
                <a:schemeClr val="bg1"/>
              </a:solidFill>
            </a:rPr>
            <a:t>Человек                   и искусство</a:t>
          </a:r>
        </a:p>
      </dgm:t>
    </dgm:pt>
    <dgm:pt modelId="{7DE87ABE-D59F-46F7-989F-AB95B62AE9D8}" type="parTrans" cxnId="{43B9694E-6538-4F30-9C91-E17BBC6E370B}">
      <dgm:prSet/>
      <dgm:spPr/>
      <dgm:t>
        <a:bodyPr/>
        <a:lstStyle/>
        <a:p>
          <a:endParaRPr lang="ru-RU"/>
        </a:p>
      </dgm:t>
    </dgm:pt>
    <dgm:pt modelId="{C4875120-8B73-43C8-87C8-84B4EC33159F}" type="sibTrans" cxnId="{43B9694E-6538-4F30-9C91-E17BBC6E370B}">
      <dgm:prSet/>
      <dgm:spPr/>
      <dgm:t>
        <a:bodyPr/>
        <a:lstStyle/>
        <a:p>
          <a:endParaRPr lang="ru-RU"/>
        </a:p>
      </dgm:t>
    </dgm:pt>
    <dgm:pt modelId="{A992F031-6879-42C9-888E-A67505F7A9D3}">
      <dgm:prSet custT="1"/>
      <dgm:spPr/>
      <dgm:t>
        <a:bodyPr/>
        <a:lstStyle/>
        <a:p>
          <a:r>
            <a:rPr lang="ru-RU" sz="2000" b="1" dirty="0" smtClean="0"/>
            <a:t> </a:t>
          </a:r>
          <a:r>
            <a:rPr lang="ru-RU" sz="1800" b="1" dirty="0" smtClean="0">
              <a:solidFill>
                <a:schemeClr val="bg1"/>
              </a:solidFill>
            </a:rPr>
            <a:t>Человек </a:t>
          </a:r>
        </a:p>
        <a:p>
          <a:r>
            <a:rPr lang="ru-RU" sz="1800" b="1" dirty="0" smtClean="0">
              <a:solidFill>
                <a:schemeClr val="bg1"/>
              </a:solidFill>
            </a:rPr>
            <a:t>и война</a:t>
          </a:r>
          <a:endParaRPr lang="ru-RU" sz="1800" b="1" dirty="0">
            <a:solidFill>
              <a:schemeClr val="bg1"/>
            </a:solidFill>
          </a:endParaRPr>
        </a:p>
      </dgm:t>
    </dgm:pt>
    <dgm:pt modelId="{BA213519-6382-426D-A9DB-722C00C63BDD}" type="parTrans" cxnId="{E1E5F984-C661-44D5-8047-535D9BD87912}">
      <dgm:prSet/>
      <dgm:spPr/>
      <dgm:t>
        <a:bodyPr/>
        <a:lstStyle/>
        <a:p>
          <a:endParaRPr lang="ru-RU"/>
        </a:p>
      </dgm:t>
    </dgm:pt>
    <dgm:pt modelId="{7A9A301D-4D38-4A43-A95F-BC78AB99CF58}" type="sibTrans" cxnId="{E1E5F984-C661-44D5-8047-535D9BD87912}">
      <dgm:prSet/>
      <dgm:spPr/>
      <dgm:t>
        <a:bodyPr/>
        <a:lstStyle/>
        <a:p>
          <a:endParaRPr lang="ru-RU"/>
        </a:p>
      </dgm:t>
    </dgm:pt>
    <dgm:pt modelId="{CE4572BE-8D10-41A1-9A99-2315F7ECB04C}">
      <dgm:prSet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Человек             и природа</a:t>
          </a:r>
          <a:endParaRPr lang="ru-RU" sz="1800" b="1" dirty="0">
            <a:solidFill>
              <a:schemeClr val="bg1"/>
            </a:solidFill>
          </a:endParaRPr>
        </a:p>
      </dgm:t>
    </dgm:pt>
    <dgm:pt modelId="{F0AB2897-7CBF-49B0-8609-C4F0DFFD72E9}" type="parTrans" cxnId="{6EBC0CEB-191B-476B-B9E4-87F727BADC6B}">
      <dgm:prSet/>
      <dgm:spPr/>
      <dgm:t>
        <a:bodyPr/>
        <a:lstStyle/>
        <a:p>
          <a:endParaRPr lang="ru-RU"/>
        </a:p>
      </dgm:t>
    </dgm:pt>
    <dgm:pt modelId="{0C8852E2-F10F-4900-892E-522D5D35787C}" type="sibTrans" cxnId="{6EBC0CEB-191B-476B-B9E4-87F727BADC6B}">
      <dgm:prSet/>
      <dgm:spPr/>
      <dgm:t>
        <a:bodyPr/>
        <a:lstStyle/>
        <a:p>
          <a:endParaRPr lang="ru-RU"/>
        </a:p>
      </dgm:t>
    </dgm:pt>
    <dgm:pt modelId="{72EA29D4-30AD-4F21-BCE9-20C50C232A83}">
      <dgm:prSet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Человек         и история</a:t>
          </a:r>
          <a:endParaRPr lang="ru-RU" sz="1800" b="1" dirty="0">
            <a:solidFill>
              <a:schemeClr val="bg1"/>
            </a:solidFill>
          </a:endParaRPr>
        </a:p>
      </dgm:t>
    </dgm:pt>
    <dgm:pt modelId="{932380CF-5585-42FE-B2DB-1606425E5207}" type="parTrans" cxnId="{DF9B371C-6E26-4A0C-849A-3DD505D0B434}">
      <dgm:prSet/>
      <dgm:spPr/>
      <dgm:t>
        <a:bodyPr/>
        <a:lstStyle/>
        <a:p>
          <a:endParaRPr lang="ru-RU"/>
        </a:p>
      </dgm:t>
    </dgm:pt>
    <dgm:pt modelId="{8B42ADEA-42AD-4C75-BB21-CE747828D5FC}" type="sibTrans" cxnId="{DF9B371C-6E26-4A0C-849A-3DD505D0B434}">
      <dgm:prSet/>
      <dgm:spPr/>
      <dgm:t>
        <a:bodyPr/>
        <a:lstStyle/>
        <a:p>
          <a:endParaRPr lang="ru-RU"/>
        </a:p>
      </dgm:t>
    </dgm:pt>
    <dgm:pt modelId="{E916F13E-8A98-44DD-84B1-051D46F62FB0}" type="pres">
      <dgm:prSet presAssocID="{98900E8E-400F-4A10-B600-F882D1C8AA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1C1200-67B0-41EF-AD01-08DF8D6726C9}" type="pres">
      <dgm:prSet presAssocID="{4A35114A-C6A5-4A6E-A0CC-5966E8E00C82}" presName="centerShape" presStyleLbl="node0" presStyleIdx="0" presStyleCnt="1"/>
      <dgm:spPr/>
      <dgm:t>
        <a:bodyPr/>
        <a:lstStyle/>
        <a:p>
          <a:endParaRPr lang="ru-RU"/>
        </a:p>
      </dgm:t>
    </dgm:pt>
    <dgm:pt modelId="{A3E186DB-4F3A-4699-8AA6-9ADC0334AE25}" type="pres">
      <dgm:prSet presAssocID="{C131C824-A11F-42A2-BAF8-4C62D0D20B91}" presName="parTrans" presStyleLbl="sibTrans2D1" presStyleIdx="0" presStyleCnt="7"/>
      <dgm:spPr/>
      <dgm:t>
        <a:bodyPr/>
        <a:lstStyle/>
        <a:p>
          <a:endParaRPr lang="ru-RU"/>
        </a:p>
      </dgm:t>
    </dgm:pt>
    <dgm:pt modelId="{774CFCB3-7F64-4770-8EC9-961580D5C986}" type="pres">
      <dgm:prSet presAssocID="{C131C824-A11F-42A2-BAF8-4C62D0D20B91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9666E29F-6137-40F4-A745-8C0B4C6217AF}" type="pres">
      <dgm:prSet presAssocID="{30D8D5A0-9063-4BDE-9F27-41AC6211773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99260-9FBB-422A-8A00-B9367A434B4F}" type="pres">
      <dgm:prSet presAssocID="{7FF5F628-F8C7-4226-A124-61C8217AF202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6616F69-19A9-40B3-BFB6-7DB2517366AC}" type="pres">
      <dgm:prSet presAssocID="{7FF5F628-F8C7-4226-A124-61C8217AF202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D55B7528-7B32-42ED-8099-4B40FF23108A}" type="pres">
      <dgm:prSet presAssocID="{C2A26363-6C3C-433F-BAAE-81B2CDE3BDD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774EE-E5C2-44D2-B3C4-4D5D568E0927}" type="pres">
      <dgm:prSet presAssocID="{4183D071-C792-43F6-9BA7-C6631540EA5E}" presName="parTrans" presStyleLbl="sibTrans2D1" presStyleIdx="2" presStyleCnt="7"/>
      <dgm:spPr/>
      <dgm:t>
        <a:bodyPr/>
        <a:lstStyle/>
        <a:p>
          <a:endParaRPr lang="ru-RU"/>
        </a:p>
      </dgm:t>
    </dgm:pt>
    <dgm:pt modelId="{00666EC0-7AB2-492E-B9E1-C1567C0B2AE1}" type="pres">
      <dgm:prSet presAssocID="{4183D071-C792-43F6-9BA7-C6631540EA5E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AE420169-967B-455D-B725-3D78CF73DAFE}" type="pres">
      <dgm:prSet presAssocID="{E8CFB966-2757-4978-B4F1-442B9DCBDE6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EF5B0-C884-47E6-845B-5A3C3D87EFBC}" type="pres">
      <dgm:prSet presAssocID="{7DE87ABE-D59F-46F7-989F-AB95B62AE9D8}" presName="parTrans" presStyleLbl="sibTrans2D1" presStyleIdx="3" presStyleCnt="7"/>
      <dgm:spPr/>
      <dgm:t>
        <a:bodyPr/>
        <a:lstStyle/>
        <a:p>
          <a:endParaRPr lang="ru-RU"/>
        </a:p>
      </dgm:t>
    </dgm:pt>
    <dgm:pt modelId="{3794195C-4917-4193-92F6-8CCD7161B929}" type="pres">
      <dgm:prSet presAssocID="{7DE87ABE-D59F-46F7-989F-AB95B62AE9D8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E8D0366F-E961-478F-ACA1-AA3218D142D6}" type="pres">
      <dgm:prSet presAssocID="{7D702B2C-7220-4266-A10A-2A154B378CB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C7675-3445-450D-89CE-EF9A748E0F7D}" type="pres">
      <dgm:prSet presAssocID="{BA213519-6382-426D-A9DB-722C00C63BDD}" presName="parTrans" presStyleLbl="sibTrans2D1" presStyleIdx="4" presStyleCnt="7"/>
      <dgm:spPr/>
      <dgm:t>
        <a:bodyPr/>
        <a:lstStyle/>
        <a:p>
          <a:endParaRPr lang="ru-RU"/>
        </a:p>
      </dgm:t>
    </dgm:pt>
    <dgm:pt modelId="{A742AD62-76EE-44F8-9A12-28DAC757450F}" type="pres">
      <dgm:prSet presAssocID="{BA213519-6382-426D-A9DB-722C00C63BDD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2BD1F002-C74E-4150-A4CD-D4A2F491C4E6}" type="pres">
      <dgm:prSet presAssocID="{A992F031-6879-42C9-888E-A67505F7A9D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72A8E-7B95-4772-911A-6DC534303068}" type="pres">
      <dgm:prSet presAssocID="{F0AB2897-7CBF-49B0-8609-C4F0DFFD72E9}" presName="parTrans" presStyleLbl="sibTrans2D1" presStyleIdx="5" presStyleCnt="7"/>
      <dgm:spPr/>
      <dgm:t>
        <a:bodyPr/>
        <a:lstStyle/>
        <a:p>
          <a:endParaRPr lang="ru-RU"/>
        </a:p>
      </dgm:t>
    </dgm:pt>
    <dgm:pt modelId="{8E735D4E-6406-4C90-8EB8-CAC4A6DA4D3A}" type="pres">
      <dgm:prSet presAssocID="{F0AB2897-7CBF-49B0-8609-C4F0DFFD72E9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00F8F315-9D6A-455A-9314-287025E9337F}" type="pres">
      <dgm:prSet presAssocID="{CE4572BE-8D10-41A1-9A99-2315F7ECB04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89247-183E-41C2-B35F-E71E60D608FD}" type="pres">
      <dgm:prSet presAssocID="{932380CF-5585-42FE-B2DB-1606425E5207}" presName="parTrans" presStyleLbl="sibTrans2D1" presStyleIdx="6" presStyleCnt="7"/>
      <dgm:spPr/>
      <dgm:t>
        <a:bodyPr/>
        <a:lstStyle/>
        <a:p>
          <a:endParaRPr lang="ru-RU"/>
        </a:p>
      </dgm:t>
    </dgm:pt>
    <dgm:pt modelId="{0667719A-EB77-49F0-BA1B-082632D89133}" type="pres">
      <dgm:prSet presAssocID="{932380CF-5585-42FE-B2DB-1606425E5207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AAB9E751-EA73-4A30-A805-AE73B3C959B6}" type="pres">
      <dgm:prSet presAssocID="{72EA29D4-30AD-4F21-BCE9-20C50C232A8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984091-D2C0-4A65-8BF0-599D718568B5}" type="presOf" srcId="{7D702B2C-7220-4266-A10A-2A154B378CBD}" destId="{E8D0366F-E961-478F-ACA1-AA3218D142D6}" srcOrd="0" destOrd="0" presId="urn:microsoft.com/office/officeart/2005/8/layout/radial5"/>
    <dgm:cxn modelId="{0643C8CE-B7C4-4423-B313-4D31E9ED76D0}" type="presOf" srcId="{CE4572BE-8D10-41A1-9A99-2315F7ECB04C}" destId="{00F8F315-9D6A-455A-9314-287025E9337F}" srcOrd="0" destOrd="0" presId="urn:microsoft.com/office/officeart/2005/8/layout/radial5"/>
    <dgm:cxn modelId="{1C191188-8753-4A6F-B1E5-67B41627ECF2}" type="presOf" srcId="{A992F031-6879-42C9-888E-A67505F7A9D3}" destId="{2BD1F002-C74E-4150-A4CD-D4A2F491C4E6}" srcOrd="0" destOrd="0" presId="urn:microsoft.com/office/officeart/2005/8/layout/radial5"/>
    <dgm:cxn modelId="{DF9B371C-6E26-4A0C-849A-3DD505D0B434}" srcId="{4A35114A-C6A5-4A6E-A0CC-5966E8E00C82}" destId="{72EA29D4-30AD-4F21-BCE9-20C50C232A83}" srcOrd="6" destOrd="0" parTransId="{932380CF-5585-42FE-B2DB-1606425E5207}" sibTransId="{8B42ADEA-42AD-4C75-BB21-CE747828D5FC}"/>
    <dgm:cxn modelId="{D6AD1E10-61DB-423F-B2E8-023C8D3CC172}" type="presOf" srcId="{BA213519-6382-426D-A9DB-722C00C63BDD}" destId="{55AC7675-3445-450D-89CE-EF9A748E0F7D}" srcOrd="0" destOrd="0" presId="urn:microsoft.com/office/officeart/2005/8/layout/radial5"/>
    <dgm:cxn modelId="{DFEAA139-ED4C-4DB0-859F-726F6DD582FE}" type="presOf" srcId="{7DE87ABE-D59F-46F7-989F-AB95B62AE9D8}" destId="{0ACEF5B0-C884-47E6-845B-5A3C3D87EFBC}" srcOrd="0" destOrd="0" presId="urn:microsoft.com/office/officeart/2005/8/layout/radial5"/>
    <dgm:cxn modelId="{CDDC9263-A0C0-4683-BF8F-ADA4E4FD0A5B}" srcId="{4A35114A-C6A5-4A6E-A0CC-5966E8E00C82}" destId="{30D8D5A0-9063-4BDE-9F27-41AC62117737}" srcOrd="0" destOrd="0" parTransId="{C131C824-A11F-42A2-BAF8-4C62D0D20B91}" sibTransId="{F68844EC-94A0-4322-BC55-C9D5F6388B3E}"/>
    <dgm:cxn modelId="{93AD157D-ED21-4FE3-A347-E885804707FC}" type="presOf" srcId="{932380CF-5585-42FE-B2DB-1606425E5207}" destId="{79289247-183E-41C2-B35F-E71E60D608FD}" srcOrd="0" destOrd="0" presId="urn:microsoft.com/office/officeart/2005/8/layout/radial5"/>
    <dgm:cxn modelId="{914B0CA4-64B7-4759-8509-7394DC1F220D}" type="presOf" srcId="{C2A26363-6C3C-433F-BAAE-81B2CDE3BDD7}" destId="{D55B7528-7B32-42ED-8099-4B40FF23108A}" srcOrd="0" destOrd="0" presId="urn:microsoft.com/office/officeart/2005/8/layout/radial5"/>
    <dgm:cxn modelId="{EA2014E0-E80E-4DD3-A22D-99B067B9976A}" type="presOf" srcId="{F0AB2897-7CBF-49B0-8609-C4F0DFFD72E9}" destId="{8E735D4E-6406-4C90-8EB8-CAC4A6DA4D3A}" srcOrd="1" destOrd="0" presId="urn:microsoft.com/office/officeart/2005/8/layout/radial5"/>
    <dgm:cxn modelId="{891D0BDD-35F7-4428-88AF-4257E8028213}" type="presOf" srcId="{98900E8E-400F-4A10-B600-F882D1C8AA59}" destId="{E916F13E-8A98-44DD-84B1-051D46F62FB0}" srcOrd="0" destOrd="0" presId="urn:microsoft.com/office/officeart/2005/8/layout/radial5"/>
    <dgm:cxn modelId="{78FFD3E3-AA24-478A-A9ED-094CFC3BF8C5}" type="presOf" srcId="{C131C824-A11F-42A2-BAF8-4C62D0D20B91}" destId="{774CFCB3-7F64-4770-8EC9-961580D5C986}" srcOrd="1" destOrd="0" presId="urn:microsoft.com/office/officeart/2005/8/layout/radial5"/>
    <dgm:cxn modelId="{14A4CE31-2913-446A-BB6F-29A24445F01B}" type="presOf" srcId="{4183D071-C792-43F6-9BA7-C6631540EA5E}" destId="{536774EE-E5C2-44D2-B3C4-4D5D568E0927}" srcOrd="0" destOrd="0" presId="urn:microsoft.com/office/officeart/2005/8/layout/radial5"/>
    <dgm:cxn modelId="{E292CD00-54B9-4A55-B3B8-4CA8482E53D2}" type="presOf" srcId="{E8CFB966-2757-4978-B4F1-442B9DCBDE6E}" destId="{AE420169-967B-455D-B725-3D78CF73DAFE}" srcOrd="0" destOrd="0" presId="urn:microsoft.com/office/officeart/2005/8/layout/radial5"/>
    <dgm:cxn modelId="{4D5B1016-0F35-4F72-B44B-431AE32EC8E6}" type="presOf" srcId="{4A35114A-C6A5-4A6E-A0CC-5966E8E00C82}" destId="{3E1C1200-67B0-41EF-AD01-08DF8D6726C9}" srcOrd="0" destOrd="0" presId="urn:microsoft.com/office/officeart/2005/8/layout/radial5"/>
    <dgm:cxn modelId="{7C2016CC-173A-4BEE-B72A-7280EC974B58}" type="presOf" srcId="{4183D071-C792-43F6-9BA7-C6631540EA5E}" destId="{00666EC0-7AB2-492E-B9E1-C1567C0B2AE1}" srcOrd="1" destOrd="0" presId="urn:microsoft.com/office/officeart/2005/8/layout/radial5"/>
    <dgm:cxn modelId="{2999ED1C-33FE-4391-89CD-6ECF384D5DFD}" type="presOf" srcId="{30D8D5A0-9063-4BDE-9F27-41AC62117737}" destId="{9666E29F-6137-40F4-A745-8C0B4C6217AF}" srcOrd="0" destOrd="0" presId="urn:microsoft.com/office/officeart/2005/8/layout/radial5"/>
    <dgm:cxn modelId="{7353F730-20EB-47B8-91AA-552345B05B68}" type="presOf" srcId="{7FF5F628-F8C7-4226-A124-61C8217AF202}" destId="{86616F69-19A9-40B3-BFB6-7DB2517366AC}" srcOrd="1" destOrd="0" presId="urn:microsoft.com/office/officeart/2005/8/layout/radial5"/>
    <dgm:cxn modelId="{E1E5F984-C661-44D5-8047-535D9BD87912}" srcId="{4A35114A-C6A5-4A6E-A0CC-5966E8E00C82}" destId="{A992F031-6879-42C9-888E-A67505F7A9D3}" srcOrd="4" destOrd="0" parTransId="{BA213519-6382-426D-A9DB-722C00C63BDD}" sibTransId="{7A9A301D-4D38-4A43-A95F-BC78AB99CF58}"/>
    <dgm:cxn modelId="{D9DD7873-9C42-4D93-BD85-02116DDB0C7E}" type="presOf" srcId="{C131C824-A11F-42A2-BAF8-4C62D0D20B91}" destId="{A3E186DB-4F3A-4699-8AA6-9ADC0334AE25}" srcOrd="0" destOrd="0" presId="urn:microsoft.com/office/officeart/2005/8/layout/radial5"/>
    <dgm:cxn modelId="{7B6CA08A-F243-4F59-92F5-8AD29AB83564}" type="presOf" srcId="{BA213519-6382-426D-A9DB-722C00C63BDD}" destId="{A742AD62-76EE-44F8-9A12-28DAC757450F}" srcOrd="1" destOrd="0" presId="urn:microsoft.com/office/officeart/2005/8/layout/radial5"/>
    <dgm:cxn modelId="{47293355-7F72-4895-A114-26F87F4C2CAA}" type="presOf" srcId="{7DE87ABE-D59F-46F7-989F-AB95B62AE9D8}" destId="{3794195C-4917-4193-92F6-8CCD7161B929}" srcOrd="1" destOrd="0" presId="urn:microsoft.com/office/officeart/2005/8/layout/radial5"/>
    <dgm:cxn modelId="{C8264CDF-4D4A-49CF-B5BD-78A11BE9B8E6}" srcId="{98900E8E-400F-4A10-B600-F882D1C8AA59}" destId="{4A35114A-C6A5-4A6E-A0CC-5966E8E00C82}" srcOrd="0" destOrd="0" parTransId="{1E59E93E-7CD6-42C6-BA63-5A3EE71D0D74}" sibTransId="{88538759-C3AF-48EB-BEF1-70A85FEB5C6A}"/>
    <dgm:cxn modelId="{1BD71A8B-CCD8-4F9A-99F8-78FF8E1AFB38}" srcId="{4A35114A-C6A5-4A6E-A0CC-5966E8E00C82}" destId="{E8CFB966-2757-4978-B4F1-442B9DCBDE6E}" srcOrd="2" destOrd="0" parTransId="{4183D071-C792-43F6-9BA7-C6631540EA5E}" sibTransId="{E5A23034-75DE-4BA4-A668-F66B2C600E1E}"/>
    <dgm:cxn modelId="{3219F6FD-AF02-4CB1-A55A-00B941AF7727}" type="presOf" srcId="{932380CF-5585-42FE-B2DB-1606425E5207}" destId="{0667719A-EB77-49F0-BA1B-082632D89133}" srcOrd="1" destOrd="0" presId="urn:microsoft.com/office/officeart/2005/8/layout/radial5"/>
    <dgm:cxn modelId="{7705CC82-AF8D-42B5-8208-150B0601E858}" srcId="{4A35114A-C6A5-4A6E-A0CC-5966E8E00C82}" destId="{C2A26363-6C3C-433F-BAAE-81B2CDE3BDD7}" srcOrd="1" destOrd="0" parTransId="{7FF5F628-F8C7-4226-A124-61C8217AF202}" sibTransId="{18EA70C5-BDE0-478C-8754-BAA0E2215C78}"/>
    <dgm:cxn modelId="{6EBC0CEB-191B-476B-B9E4-87F727BADC6B}" srcId="{4A35114A-C6A5-4A6E-A0CC-5966E8E00C82}" destId="{CE4572BE-8D10-41A1-9A99-2315F7ECB04C}" srcOrd="5" destOrd="0" parTransId="{F0AB2897-7CBF-49B0-8609-C4F0DFFD72E9}" sibTransId="{0C8852E2-F10F-4900-892E-522D5D35787C}"/>
    <dgm:cxn modelId="{4F27496E-C21E-444D-AFFF-2431C0339028}" type="presOf" srcId="{F0AB2897-7CBF-49B0-8609-C4F0DFFD72E9}" destId="{31772A8E-7B95-4772-911A-6DC534303068}" srcOrd="0" destOrd="0" presId="urn:microsoft.com/office/officeart/2005/8/layout/radial5"/>
    <dgm:cxn modelId="{43B9694E-6538-4F30-9C91-E17BBC6E370B}" srcId="{4A35114A-C6A5-4A6E-A0CC-5966E8E00C82}" destId="{7D702B2C-7220-4266-A10A-2A154B378CBD}" srcOrd="3" destOrd="0" parTransId="{7DE87ABE-D59F-46F7-989F-AB95B62AE9D8}" sibTransId="{C4875120-8B73-43C8-87C8-84B4EC33159F}"/>
    <dgm:cxn modelId="{FAB18AA9-2A7E-4766-B8F1-CDE513377EFD}" type="presOf" srcId="{72EA29D4-30AD-4F21-BCE9-20C50C232A83}" destId="{AAB9E751-EA73-4A30-A805-AE73B3C959B6}" srcOrd="0" destOrd="0" presId="urn:microsoft.com/office/officeart/2005/8/layout/radial5"/>
    <dgm:cxn modelId="{7DF35384-E346-483B-B7F3-6C6B1ABF40F3}" type="presOf" srcId="{7FF5F628-F8C7-4226-A124-61C8217AF202}" destId="{9EF99260-9FBB-422A-8A00-B9367A434B4F}" srcOrd="0" destOrd="0" presId="urn:microsoft.com/office/officeart/2005/8/layout/radial5"/>
    <dgm:cxn modelId="{362FA761-D93F-444D-8731-E313BBEBAFFD}" type="presParOf" srcId="{E916F13E-8A98-44DD-84B1-051D46F62FB0}" destId="{3E1C1200-67B0-41EF-AD01-08DF8D6726C9}" srcOrd="0" destOrd="0" presId="urn:microsoft.com/office/officeart/2005/8/layout/radial5"/>
    <dgm:cxn modelId="{4665A22F-7D19-4740-AF7D-B67FD72E0AE4}" type="presParOf" srcId="{E916F13E-8A98-44DD-84B1-051D46F62FB0}" destId="{A3E186DB-4F3A-4699-8AA6-9ADC0334AE25}" srcOrd="1" destOrd="0" presId="urn:microsoft.com/office/officeart/2005/8/layout/radial5"/>
    <dgm:cxn modelId="{9E7FE424-7F10-4AF2-8E20-62EB002811C2}" type="presParOf" srcId="{A3E186DB-4F3A-4699-8AA6-9ADC0334AE25}" destId="{774CFCB3-7F64-4770-8EC9-961580D5C986}" srcOrd="0" destOrd="0" presId="urn:microsoft.com/office/officeart/2005/8/layout/radial5"/>
    <dgm:cxn modelId="{C1FE97C4-07FE-435E-A397-92C4325D4887}" type="presParOf" srcId="{E916F13E-8A98-44DD-84B1-051D46F62FB0}" destId="{9666E29F-6137-40F4-A745-8C0B4C6217AF}" srcOrd="2" destOrd="0" presId="urn:microsoft.com/office/officeart/2005/8/layout/radial5"/>
    <dgm:cxn modelId="{71F49644-D8A2-41BD-BC81-60DB636B20AC}" type="presParOf" srcId="{E916F13E-8A98-44DD-84B1-051D46F62FB0}" destId="{9EF99260-9FBB-422A-8A00-B9367A434B4F}" srcOrd="3" destOrd="0" presId="urn:microsoft.com/office/officeart/2005/8/layout/radial5"/>
    <dgm:cxn modelId="{D486CBCF-F19E-4E93-A9B6-3718DD368FFF}" type="presParOf" srcId="{9EF99260-9FBB-422A-8A00-B9367A434B4F}" destId="{86616F69-19A9-40B3-BFB6-7DB2517366AC}" srcOrd="0" destOrd="0" presId="urn:microsoft.com/office/officeart/2005/8/layout/radial5"/>
    <dgm:cxn modelId="{BF923642-2E07-41F7-BD7F-B6E740D8EE66}" type="presParOf" srcId="{E916F13E-8A98-44DD-84B1-051D46F62FB0}" destId="{D55B7528-7B32-42ED-8099-4B40FF23108A}" srcOrd="4" destOrd="0" presId="urn:microsoft.com/office/officeart/2005/8/layout/radial5"/>
    <dgm:cxn modelId="{0ED8F35A-82F7-49CD-938F-9EA2FB6FDD3A}" type="presParOf" srcId="{E916F13E-8A98-44DD-84B1-051D46F62FB0}" destId="{536774EE-E5C2-44D2-B3C4-4D5D568E0927}" srcOrd="5" destOrd="0" presId="urn:microsoft.com/office/officeart/2005/8/layout/radial5"/>
    <dgm:cxn modelId="{F37F11CD-A3D1-44E4-B7ED-15C9DA4D90ED}" type="presParOf" srcId="{536774EE-E5C2-44D2-B3C4-4D5D568E0927}" destId="{00666EC0-7AB2-492E-B9E1-C1567C0B2AE1}" srcOrd="0" destOrd="0" presId="urn:microsoft.com/office/officeart/2005/8/layout/radial5"/>
    <dgm:cxn modelId="{5D9F99C3-3E35-4386-8F2E-ABA5A1CF7AD2}" type="presParOf" srcId="{E916F13E-8A98-44DD-84B1-051D46F62FB0}" destId="{AE420169-967B-455D-B725-3D78CF73DAFE}" srcOrd="6" destOrd="0" presId="urn:microsoft.com/office/officeart/2005/8/layout/radial5"/>
    <dgm:cxn modelId="{584886E7-9FBB-4FBC-A02C-CFA7C21F8CAB}" type="presParOf" srcId="{E916F13E-8A98-44DD-84B1-051D46F62FB0}" destId="{0ACEF5B0-C884-47E6-845B-5A3C3D87EFBC}" srcOrd="7" destOrd="0" presId="urn:microsoft.com/office/officeart/2005/8/layout/radial5"/>
    <dgm:cxn modelId="{008920A2-D9CE-4A24-8769-A0895674EEA0}" type="presParOf" srcId="{0ACEF5B0-C884-47E6-845B-5A3C3D87EFBC}" destId="{3794195C-4917-4193-92F6-8CCD7161B929}" srcOrd="0" destOrd="0" presId="urn:microsoft.com/office/officeart/2005/8/layout/radial5"/>
    <dgm:cxn modelId="{6E0AD64D-76A6-4910-916F-408F56C8AAF0}" type="presParOf" srcId="{E916F13E-8A98-44DD-84B1-051D46F62FB0}" destId="{E8D0366F-E961-478F-ACA1-AA3218D142D6}" srcOrd="8" destOrd="0" presId="urn:microsoft.com/office/officeart/2005/8/layout/radial5"/>
    <dgm:cxn modelId="{99641B0C-C9E5-4395-A7BC-1A06A92B9613}" type="presParOf" srcId="{E916F13E-8A98-44DD-84B1-051D46F62FB0}" destId="{55AC7675-3445-450D-89CE-EF9A748E0F7D}" srcOrd="9" destOrd="0" presId="urn:microsoft.com/office/officeart/2005/8/layout/radial5"/>
    <dgm:cxn modelId="{FA896309-59BE-41E3-8FB2-C3A03B877DFE}" type="presParOf" srcId="{55AC7675-3445-450D-89CE-EF9A748E0F7D}" destId="{A742AD62-76EE-44F8-9A12-28DAC757450F}" srcOrd="0" destOrd="0" presId="urn:microsoft.com/office/officeart/2005/8/layout/radial5"/>
    <dgm:cxn modelId="{D2544421-3E8C-4230-9760-1EECF82660CA}" type="presParOf" srcId="{E916F13E-8A98-44DD-84B1-051D46F62FB0}" destId="{2BD1F002-C74E-4150-A4CD-D4A2F491C4E6}" srcOrd="10" destOrd="0" presId="urn:microsoft.com/office/officeart/2005/8/layout/radial5"/>
    <dgm:cxn modelId="{DB832301-08EA-4B31-9AE0-CCC16BA1F64E}" type="presParOf" srcId="{E916F13E-8A98-44DD-84B1-051D46F62FB0}" destId="{31772A8E-7B95-4772-911A-6DC534303068}" srcOrd="11" destOrd="0" presId="urn:microsoft.com/office/officeart/2005/8/layout/radial5"/>
    <dgm:cxn modelId="{C44E0E95-ACD0-45A9-83CA-BF5A485543C4}" type="presParOf" srcId="{31772A8E-7B95-4772-911A-6DC534303068}" destId="{8E735D4E-6406-4C90-8EB8-CAC4A6DA4D3A}" srcOrd="0" destOrd="0" presId="urn:microsoft.com/office/officeart/2005/8/layout/radial5"/>
    <dgm:cxn modelId="{C45541D4-F135-425C-B088-59F4AC32C35A}" type="presParOf" srcId="{E916F13E-8A98-44DD-84B1-051D46F62FB0}" destId="{00F8F315-9D6A-455A-9314-287025E9337F}" srcOrd="12" destOrd="0" presId="urn:microsoft.com/office/officeart/2005/8/layout/radial5"/>
    <dgm:cxn modelId="{111EBEB5-2096-471C-9601-14873E01F765}" type="presParOf" srcId="{E916F13E-8A98-44DD-84B1-051D46F62FB0}" destId="{79289247-183E-41C2-B35F-E71E60D608FD}" srcOrd="13" destOrd="0" presId="urn:microsoft.com/office/officeart/2005/8/layout/radial5"/>
    <dgm:cxn modelId="{84EFFA93-F1EC-4930-887A-D67EDF08ECC2}" type="presParOf" srcId="{79289247-183E-41C2-B35F-E71E60D608FD}" destId="{0667719A-EB77-49F0-BA1B-082632D89133}" srcOrd="0" destOrd="0" presId="urn:microsoft.com/office/officeart/2005/8/layout/radial5"/>
    <dgm:cxn modelId="{C243B4DA-F480-4307-BA51-45706CC2DC2F}" type="presParOf" srcId="{E916F13E-8A98-44DD-84B1-051D46F62FB0}" destId="{AAB9E751-EA73-4A30-A805-AE73B3C959B6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53E21F-C2BC-46C8-B566-1C00CF153BCC}" type="doc">
      <dgm:prSet loTypeId="urn:microsoft.com/office/officeart/2005/8/layout/hierarchy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C5F33B-E574-4C71-933C-C4BD04EF4981}">
      <dgm:prSet phldrT="[Текст]"/>
      <dgm:spPr/>
      <dgm:t>
        <a:bodyPr/>
        <a:lstStyle/>
        <a:p>
          <a:r>
            <a:rPr lang="ru-RU" b="1" dirty="0"/>
            <a:t>Способы формулирования проблемы</a:t>
          </a:r>
        </a:p>
      </dgm:t>
    </dgm:pt>
    <dgm:pt modelId="{BD600637-A3FB-4D43-B1AC-D4622EC76690}" type="parTrans" cxnId="{3D35CDC0-DC7B-41A5-B625-7A5E2B83A503}">
      <dgm:prSet/>
      <dgm:spPr/>
      <dgm:t>
        <a:bodyPr/>
        <a:lstStyle/>
        <a:p>
          <a:endParaRPr lang="ru-RU"/>
        </a:p>
      </dgm:t>
    </dgm:pt>
    <dgm:pt modelId="{ABAC02D8-48BD-4C5E-BCD1-2755862A6440}" type="sibTrans" cxnId="{3D35CDC0-DC7B-41A5-B625-7A5E2B83A503}">
      <dgm:prSet/>
      <dgm:spPr/>
      <dgm:t>
        <a:bodyPr/>
        <a:lstStyle/>
        <a:p>
          <a:endParaRPr lang="ru-RU"/>
        </a:p>
      </dgm:t>
    </dgm:pt>
    <dgm:pt modelId="{95FD6C25-71BC-4018-8F54-8E145C4332C1}">
      <dgm:prSet phldrT="[Текст]"/>
      <dgm:spPr/>
      <dgm:t>
        <a:bodyPr/>
        <a:lstStyle/>
        <a:p>
          <a:r>
            <a:rPr lang="ru-RU" b="1" dirty="0"/>
            <a:t>Проблема + </a:t>
          </a:r>
          <a:r>
            <a:rPr lang="ru-RU" b="1" dirty="0" err="1"/>
            <a:t>род.п</a:t>
          </a:r>
          <a:r>
            <a:rPr lang="ru-RU" dirty="0"/>
            <a:t>.</a:t>
          </a:r>
        </a:p>
      </dgm:t>
    </dgm:pt>
    <dgm:pt modelId="{FC20695F-10DA-4C28-9CE6-44E09119F14E}" type="parTrans" cxnId="{C60CC6E7-DF91-4B44-9D87-E733B04C93FC}">
      <dgm:prSet/>
      <dgm:spPr/>
      <dgm:t>
        <a:bodyPr/>
        <a:lstStyle/>
        <a:p>
          <a:endParaRPr lang="ru-RU"/>
        </a:p>
      </dgm:t>
    </dgm:pt>
    <dgm:pt modelId="{EF75EAD5-1422-40D2-9605-632066988B74}" type="sibTrans" cxnId="{C60CC6E7-DF91-4B44-9D87-E733B04C93FC}">
      <dgm:prSet/>
      <dgm:spPr/>
      <dgm:t>
        <a:bodyPr/>
        <a:lstStyle/>
        <a:p>
          <a:endParaRPr lang="ru-RU"/>
        </a:p>
      </dgm:t>
    </dgm:pt>
    <dgm:pt modelId="{C54CA66A-F28A-404B-93CB-2881E59FAA89}">
      <dgm:prSet phldrT="[Текст]"/>
      <dgm:spPr/>
      <dgm:t>
        <a:bodyPr/>
        <a:lstStyle/>
        <a:p>
          <a:r>
            <a:rPr lang="ru-RU" b="1" dirty="0"/>
            <a:t>Вопросительное</a:t>
          </a:r>
        </a:p>
        <a:p>
          <a:r>
            <a:rPr lang="ru-RU" b="1" dirty="0"/>
            <a:t>предложение</a:t>
          </a:r>
        </a:p>
      </dgm:t>
    </dgm:pt>
    <dgm:pt modelId="{9AAA30AC-A37A-4CCC-AEC2-81E946AC50AA}" type="parTrans" cxnId="{7739067C-2B0C-49B4-BB2D-81AF6A90E7F4}">
      <dgm:prSet/>
      <dgm:spPr/>
      <dgm:t>
        <a:bodyPr/>
        <a:lstStyle/>
        <a:p>
          <a:endParaRPr lang="ru-RU"/>
        </a:p>
      </dgm:t>
    </dgm:pt>
    <dgm:pt modelId="{EF1476EC-CC0B-470F-86D7-D879FE263695}" type="sibTrans" cxnId="{7739067C-2B0C-49B4-BB2D-81AF6A90E7F4}">
      <dgm:prSet/>
      <dgm:spPr/>
      <dgm:t>
        <a:bodyPr/>
        <a:lstStyle/>
        <a:p>
          <a:endParaRPr lang="ru-RU"/>
        </a:p>
      </dgm:t>
    </dgm:pt>
    <dgm:pt modelId="{6738A17B-5A9B-4369-AD72-9B80EFA82140}">
      <dgm:prSet/>
      <dgm:spPr/>
      <dgm:t>
        <a:bodyPr/>
        <a:lstStyle/>
        <a:p>
          <a:r>
            <a:rPr lang="ru-RU" b="1" dirty="0"/>
            <a:t>Цитата</a:t>
          </a:r>
        </a:p>
      </dgm:t>
    </dgm:pt>
    <dgm:pt modelId="{4B270BB7-ED8F-4790-9577-327BFACF7328}" type="parTrans" cxnId="{7D58DFF9-EC93-4895-86F4-E4DD3ADE5C6E}">
      <dgm:prSet/>
      <dgm:spPr/>
      <dgm:t>
        <a:bodyPr/>
        <a:lstStyle/>
        <a:p>
          <a:endParaRPr lang="ru-RU"/>
        </a:p>
      </dgm:t>
    </dgm:pt>
    <dgm:pt modelId="{1B7ADB54-619E-447F-87F8-C0309E0111CD}" type="sibTrans" cxnId="{7D58DFF9-EC93-4895-86F4-E4DD3ADE5C6E}">
      <dgm:prSet/>
      <dgm:spPr/>
      <dgm:t>
        <a:bodyPr/>
        <a:lstStyle/>
        <a:p>
          <a:endParaRPr lang="ru-RU"/>
        </a:p>
      </dgm:t>
    </dgm:pt>
    <dgm:pt modelId="{17BFF345-45FA-49E4-8ECA-2F94347D2EFB}" type="pres">
      <dgm:prSet presAssocID="{3853E21F-C2BC-46C8-B566-1C00CF153B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5AE7DC-2D79-4B37-8CC6-E34F23AA34C3}" type="pres">
      <dgm:prSet presAssocID="{92C5F33B-E574-4C71-933C-C4BD04EF4981}" presName="hierRoot1" presStyleCnt="0"/>
      <dgm:spPr/>
      <dgm:t>
        <a:bodyPr/>
        <a:lstStyle/>
        <a:p>
          <a:endParaRPr lang="ru-RU"/>
        </a:p>
      </dgm:t>
    </dgm:pt>
    <dgm:pt modelId="{63330F85-1AE7-45A0-A688-8BDFA316FA5B}" type="pres">
      <dgm:prSet presAssocID="{92C5F33B-E574-4C71-933C-C4BD04EF4981}" presName="composite" presStyleCnt="0"/>
      <dgm:spPr/>
      <dgm:t>
        <a:bodyPr/>
        <a:lstStyle/>
        <a:p>
          <a:endParaRPr lang="ru-RU"/>
        </a:p>
      </dgm:t>
    </dgm:pt>
    <dgm:pt modelId="{064E43F7-97C8-424D-A475-74B635E85515}" type="pres">
      <dgm:prSet presAssocID="{92C5F33B-E574-4C71-933C-C4BD04EF4981}" presName="background" presStyleLbl="node0" presStyleIdx="0" presStyleCnt="1"/>
      <dgm:spPr/>
      <dgm:t>
        <a:bodyPr/>
        <a:lstStyle/>
        <a:p>
          <a:endParaRPr lang="ru-RU"/>
        </a:p>
      </dgm:t>
    </dgm:pt>
    <dgm:pt modelId="{AE1DC5CE-CC16-4915-97C0-8815C8E90798}" type="pres">
      <dgm:prSet presAssocID="{92C5F33B-E574-4C71-933C-C4BD04EF498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C698DC-C477-4D2B-8BBD-6683C436FFDE}" type="pres">
      <dgm:prSet presAssocID="{92C5F33B-E574-4C71-933C-C4BD04EF4981}" presName="hierChild2" presStyleCnt="0"/>
      <dgm:spPr/>
      <dgm:t>
        <a:bodyPr/>
        <a:lstStyle/>
        <a:p>
          <a:endParaRPr lang="ru-RU"/>
        </a:p>
      </dgm:t>
    </dgm:pt>
    <dgm:pt modelId="{D901831D-47F4-4992-9762-10AF7E315CC4}" type="pres">
      <dgm:prSet presAssocID="{FC20695F-10DA-4C28-9CE6-44E09119F14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1733B04F-0A03-408C-AC18-214F1579863F}" type="pres">
      <dgm:prSet presAssocID="{95FD6C25-71BC-4018-8F54-8E145C4332C1}" presName="hierRoot2" presStyleCnt="0"/>
      <dgm:spPr/>
      <dgm:t>
        <a:bodyPr/>
        <a:lstStyle/>
        <a:p>
          <a:endParaRPr lang="ru-RU"/>
        </a:p>
      </dgm:t>
    </dgm:pt>
    <dgm:pt modelId="{7E0CC807-BC8D-4E82-A2A5-699332A98671}" type="pres">
      <dgm:prSet presAssocID="{95FD6C25-71BC-4018-8F54-8E145C4332C1}" presName="composite2" presStyleCnt="0"/>
      <dgm:spPr/>
      <dgm:t>
        <a:bodyPr/>
        <a:lstStyle/>
        <a:p>
          <a:endParaRPr lang="ru-RU"/>
        </a:p>
      </dgm:t>
    </dgm:pt>
    <dgm:pt modelId="{416EC5DF-79BF-41AD-806D-BC0296FCF118}" type="pres">
      <dgm:prSet presAssocID="{95FD6C25-71BC-4018-8F54-8E145C4332C1}" presName="background2" presStyleLbl="node2" presStyleIdx="0" presStyleCnt="3"/>
      <dgm:spPr/>
      <dgm:t>
        <a:bodyPr/>
        <a:lstStyle/>
        <a:p>
          <a:endParaRPr lang="ru-RU"/>
        </a:p>
      </dgm:t>
    </dgm:pt>
    <dgm:pt modelId="{1A342379-C5E3-4590-9209-52B437A58860}" type="pres">
      <dgm:prSet presAssocID="{95FD6C25-71BC-4018-8F54-8E145C4332C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5F66E3-8574-4C57-A73F-9BA67C458887}" type="pres">
      <dgm:prSet presAssocID="{95FD6C25-71BC-4018-8F54-8E145C4332C1}" presName="hierChild3" presStyleCnt="0"/>
      <dgm:spPr/>
      <dgm:t>
        <a:bodyPr/>
        <a:lstStyle/>
        <a:p>
          <a:endParaRPr lang="ru-RU"/>
        </a:p>
      </dgm:t>
    </dgm:pt>
    <dgm:pt modelId="{A8B78205-F67A-4852-98CF-1DA21C20D7A7}" type="pres">
      <dgm:prSet presAssocID="{9AAA30AC-A37A-4CCC-AEC2-81E946AC50A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1C750A1-0B5A-4CD2-8165-AC7FC9276737}" type="pres">
      <dgm:prSet presAssocID="{C54CA66A-F28A-404B-93CB-2881E59FAA89}" presName="hierRoot2" presStyleCnt="0"/>
      <dgm:spPr/>
      <dgm:t>
        <a:bodyPr/>
        <a:lstStyle/>
        <a:p>
          <a:endParaRPr lang="ru-RU"/>
        </a:p>
      </dgm:t>
    </dgm:pt>
    <dgm:pt modelId="{EE7E1707-7F1E-42F1-A266-6D855464C4A5}" type="pres">
      <dgm:prSet presAssocID="{C54CA66A-F28A-404B-93CB-2881E59FAA89}" presName="composite2" presStyleCnt="0"/>
      <dgm:spPr/>
      <dgm:t>
        <a:bodyPr/>
        <a:lstStyle/>
        <a:p>
          <a:endParaRPr lang="ru-RU"/>
        </a:p>
      </dgm:t>
    </dgm:pt>
    <dgm:pt modelId="{DBC6D94D-0FE1-4C2F-A9AF-7CDD86AA3554}" type="pres">
      <dgm:prSet presAssocID="{C54CA66A-F28A-404B-93CB-2881E59FAA89}" presName="background2" presStyleLbl="node2" presStyleIdx="1" presStyleCnt="3"/>
      <dgm:spPr/>
      <dgm:t>
        <a:bodyPr/>
        <a:lstStyle/>
        <a:p>
          <a:endParaRPr lang="ru-RU"/>
        </a:p>
      </dgm:t>
    </dgm:pt>
    <dgm:pt modelId="{8DB330B8-037F-4677-8D3B-76FD8714810E}" type="pres">
      <dgm:prSet presAssocID="{C54CA66A-F28A-404B-93CB-2881E59FAA8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E49CE7-B327-45EA-9744-F48F04EF8CC5}" type="pres">
      <dgm:prSet presAssocID="{C54CA66A-F28A-404B-93CB-2881E59FAA89}" presName="hierChild3" presStyleCnt="0"/>
      <dgm:spPr/>
      <dgm:t>
        <a:bodyPr/>
        <a:lstStyle/>
        <a:p>
          <a:endParaRPr lang="ru-RU"/>
        </a:p>
      </dgm:t>
    </dgm:pt>
    <dgm:pt modelId="{73718B19-EC05-4A41-9D4A-CCDD81DF1DDE}" type="pres">
      <dgm:prSet presAssocID="{4B270BB7-ED8F-4790-9577-327BFACF732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840D60D-B211-4444-87F8-CA02B548D720}" type="pres">
      <dgm:prSet presAssocID="{6738A17B-5A9B-4369-AD72-9B80EFA82140}" presName="hierRoot2" presStyleCnt="0"/>
      <dgm:spPr/>
      <dgm:t>
        <a:bodyPr/>
        <a:lstStyle/>
        <a:p>
          <a:endParaRPr lang="ru-RU"/>
        </a:p>
      </dgm:t>
    </dgm:pt>
    <dgm:pt modelId="{D002A09D-D26F-449D-ACF8-9ACB05620D85}" type="pres">
      <dgm:prSet presAssocID="{6738A17B-5A9B-4369-AD72-9B80EFA82140}" presName="composite2" presStyleCnt="0"/>
      <dgm:spPr/>
      <dgm:t>
        <a:bodyPr/>
        <a:lstStyle/>
        <a:p>
          <a:endParaRPr lang="ru-RU"/>
        </a:p>
      </dgm:t>
    </dgm:pt>
    <dgm:pt modelId="{28841C97-B2F0-479F-A08E-3037D6F26158}" type="pres">
      <dgm:prSet presAssocID="{6738A17B-5A9B-4369-AD72-9B80EFA82140}" presName="background2" presStyleLbl="node2" presStyleIdx="2" presStyleCnt="3"/>
      <dgm:spPr/>
      <dgm:t>
        <a:bodyPr/>
        <a:lstStyle/>
        <a:p>
          <a:endParaRPr lang="ru-RU"/>
        </a:p>
      </dgm:t>
    </dgm:pt>
    <dgm:pt modelId="{960BB2C7-DD2B-444E-921A-E8A810095799}" type="pres">
      <dgm:prSet presAssocID="{6738A17B-5A9B-4369-AD72-9B80EFA8214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3F33FE-1F54-4A54-808B-7E9CE0A2DD47}" type="pres">
      <dgm:prSet presAssocID="{6738A17B-5A9B-4369-AD72-9B80EFA82140}" presName="hierChild3" presStyleCnt="0"/>
      <dgm:spPr/>
      <dgm:t>
        <a:bodyPr/>
        <a:lstStyle/>
        <a:p>
          <a:endParaRPr lang="ru-RU"/>
        </a:p>
      </dgm:t>
    </dgm:pt>
  </dgm:ptLst>
  <dgm:cxnLst>
    <dgm:cxn modelId="{9B7A527F-0084-4EC8-A0D0-17AD911ACE6E}" type="presOf" srcId="{9AAA30AC-A37A-4CCC-AEC2-81E946AC50AA}" destId="{A8B78205-F67A-4852-98CF-1DA21C20D7A7}" srcOrd="0" destOrd="0" presId="urn:microsoft.com/office/officeart/2005/8/layout/hierarchy1"/>
    <dgm:cxn modelId="{AD9D2A14-D3E1-43B9-B0AA-6586E566DC77}" type="presOf" srcId="{4B270BB7-ED8F-4790-9577-327BFACF7328}" destId="{73718B19-EC05-4A41-9D4A-CCDD81DF1DDE}" srcOrd="0" destOrd="0" presId="urn:microsoft.com/office/officeart/2005/8/layout/hierarchy1"/>
    <dgm:cxn modelId="{76A651E6-9896-40F2-9428-8163194B7603}" type="presOf" srcId="{95FD6C25-71BC-4018-8F54-8E145C4332C1}" destId="{1A342379-C5E3-4590-9209-52B437A58860}" srcOrd="0" destOrd="0" presId="urn:microsoft.com/office/officeart/2005/8/layout/hierarchy1"/>
    <dgm:cxn modelId="{AAB5602E-E353-42FB-8BF7-961A99B514F9}" type="presOf" srcId="{3853E21F-C2BC-46C8-B566-1C00CF153BCC}" destId="{17BFF345-45FA-49E4-8ECA-2F94347D2EFB}" srcOrd="0" destOrd="0" presId="urn:microsoft.com/office/officeart/2005/8/layout/hierarchy1"/>
    <dgm:cxn modelId="{C60CC6E7-DF91-4B44-9D87-E733B04C93FC}" srcId="{92C5F33B-E574-4C71-933C-C4BD04EF4981}" destId="{95FD6C25-71BC-4018-8F54-8E145C4332C1}" srcOrd="0" destOrd="0" parTransId="{FC20695F-10DA-4C28-9CE6-44E09119F14E}" sibTransId="{EF75EAD5-1422-40D2-9605-632066988B74}"/>
    <dgm:cxn modelId="{F0108E5B-340C-429F-9F48-7672F862B20E}" type="presOf" srcId="{6738A17B-5A9B-4369-AD72-9B80EFA82140}" destId="{960BB2C7-DD2B-444E-921A-E8A810095799}" srcOrd="0" destOrd="0" presId="urn:microsoft.com/office/officeart/2005/8/layout/hierarchy1"/>
    <dgm:cxn modelId="{C7ED1D9A-9FE3-4AA9-AFCA-8D49DB10C8B6}" type="presOf" srcId="{C54CA66A-F28A-404B-93CB-2881E59FAA89}" destId="{8DB330B8-037F-4677-8D3B-76FD8714810E}" srcOrd="0" destOrd="0" presId="urn:microsoft.com/office/officeart/2005/8/layout/hierarchy1"/>
    <dgm:cxn modelId="{3D35CDC0-DC7B-41A5-B625-7A5E2B83A503}" srcId="{3853E21F-C2BC-46C8-B566-1C00CF153BCC}" destId="{92C5F33B-E574-4C71-933C-C4BD04EF4981}" srcOrd="0" destOrd="0" parTransId="{BD600637-A3FB-4D43-B1AC-D4622EC76690}" sibTransId="{ABAC02D8-48BD-4C5E-BCD1-2755862A6440}"/>
    <dgm:cxn modelId="{002CF549-8BE4-4576-88DC-510431BA5E9D}" type="presOf" srcId="{92C5F33B-E574-4C71-933C-C4BD04EF4981}" destId="{AE1DC5CE-CC16-4915-97C0-8815C8E90798}" srcOrd="0" destOrd="0" presId="urn:microsoft.com/office/officeart/2005/8/layout/hierarchy1"/>
    <dgm:cxn modelId="{40911C8B-799A-4874-8480-7BB44336C26C}" type="presOf" srcId="{FC20695F-10DA-4C28-9CE6-44E09119F14E}" destId="{D901831D-47F4-4992-9762-10AF7E315CC4}" srcOrd="0" destOrd="0" presId="urn:microsoft.com/office/officeart/2005/8/layout/hierarchy1"/>
    <dgm:cxn modelId="{7D58DFF9-EC93-4895-86F4-E4DD3ADE5C6E}" srcId="{92C5F33B-E574-4C71-933C-C4BD04EF4981}" destId="{6738A17B-5A9B-4369-AD72-9B80EFA82140}" srcOrd="2" destOrd="0" parTransId="{4B270BB7-ED8F-4790-9577-327BFACF7328}" sibTransId="{1B7ADB54-619E-447F-87F8-C0309E0111CD}"/>
    <dgm:cxn modelId="{7739067C-2B0C-49B4-BB2D-81AF6A90E7F4}" srcId="{92C5F33B-E574-4C71-933C-C4BD04EF4981}" destId="{C54CA66A-F28A-404B-93CB-2881E59FAA89}" srcOrd="1" destOrd="0" parTransId="{9AAA30AC-A37A-4CCC-AEC2-81E946AC50AA}" sibTransId="{EF1476EC-CC0B-470F-86D7-D879FE263695}"/>
    <dgm:cxn modelId="{5FFBBB16-B7A6-4F4E-9F9C-B842FE27F04E}" type="presParOf" srcId="{17BFF345-45FA-49E4-8ECA-2F94347D2EFB}" destId="{495AE7DC-2D79-4B37-8CC6-E34F23AA34C3}" srcOrd="0" destOrd="0" presId="urn:microsoft.com/office/officeart/2005/8/layout/hierarchy1"/>
    <dgm:cxn modelId="{1EDCD6C8-8FD4-48E1-BBCC-776B205F86CD}" type="presParOf" srcId="{495AE7DC-2D79-4B37-8CC6-E34F23AA34C3}" destId="{63330F85-1AE7-45A0-A688-8BDFA316FA5B}" srcOrd="0" destOrd="0" presId="urn:microsoft.com/office/officeart/2005/8/layout/hierarchy1"/>
    <dgm:cxn modelId="{A9FB7F0B-AB98-493E-AFB3-0B52A65EFCB2}" type="presParOf" srcId="{63330F85-1AE7-45A0-A688-8BDFA316FA5B}" destId="{064E43F7-97C8-424D-A475-74B635E85515}" srcOrd="0" destOrd="0" presId="urn:microsoft.com/office/officeart/2005/8/layout/hierarchy1"/>
    <dgm:cxn modelId="{5967BC36-A60B-46C0-8008-D152E684466D}" type="presParOf" srcId="{63330F85-1AE7-45A0-A688-8BDFA316FA5B}" destId="{AE1DC5CE-CC16-4915-97C0-8815C8E90798}" srcOrd="1" destOrd="0" presId="urn:microsoft.com/office/officeart/2005/8/layout/hierarchy1"/>
    <dgm:cxn modelId="{B1E151B3-3158-4340-B0C4-2521CE4C0F30}" type="presParOf" srcId="{495AE7DC-2D79-4B37-8CC6-E34F23AA34C3}" destId="{16C698DC-C477-4D2B-8BBD-6683C436FFDE}" srcOrd="1" destOrd="0" presId="urn:microsoft.com/office/officeart/2005/8/layout/hierarchy1"/>
    <dgm:cxn modelId="{5BBAEF0B-982D-427E-BC6A-9836417AA317}" type="presParOf" srcId="{16C698DC-C477-4D2B-8BBD-6683C436FFDE}" destId="{D901831D-47F4-4992-9762-10AF7E315CC4}" srcOrd="0" destOrd="0" presId="urn:microsoft.com/office/officeart/2005/8/layout/hierarchy1"/>
    <dgm:cxn modelId="{BC07AD71-C633-4B3E-821D-B6FEE501613F}" type="presParOf" srcId="{16C698DC-C477-4D2B-8BBD-6683C436FFDE}" destId="{1733B04F-0A03-408C-AC18-214F1579863F}" srcOrd="1" destOrd="0" presId="urn:microsoft.com/office/officeart/2005/8/layout/hierarchy1"/>
    <dgm:cxn modelId="{BE25DC36-8462-47E6-A4F2-842471979229}" type="presParOf" srcId="{1733B04F-0A03-408C-AC18-214F1579863F}" destId="{7E0CC807-BC8D-4E82-A2A5-699332A98671}" srcOrd="0" destOrd="0" presId="urn:microsoft.com/office/officeart/2005/8/layout/hierarchy1"/>
    <dgm:cxn modelId="{F3EE1F70-FAF8-424C-8950-E4A9F9779182}" type="presParOf" srcId="{7E0CC807-BC8D-4E82-A2A5-699332A98671}" destId="{416EC5DF-79BF-41AD-806D-BC0296FCF118}" srcOrd="0" destOrd="0" presId="urn:microsoft.com/office/officeart/2005/8/layout/hierarchy1"/>
    <dgm:cxn modelId="{3A1C60BA-EE22-4FAC-8C22-C1FD04CDB1D7}" type="presParOf" srcId="{7E0CC807-BC8D-4E82-A2A5-699332A98671}" destId="{1A342379-C5E3-4590-9209-52B437A58860}" srcOrd="1" destOrd="0" presId="urn:microsoft.com/office/officeart/2005/8/layout/hierarchy1"/>
    <dgm:cxn modelId="{6E31DFA5-C447-4446-877A-0A36E58702A0}" type="presParOf" srcId="{1733B04F-0A03-408C-AC18-214F1579863F}" destId="{5E5F66E3-8574-4C57-A73F-9BA67C458887}" srcOrd="1" destOrd="0" presId="urn:microsoft.com/office/officeart/2005/8/layout/hierarchy1"/>
    <dgm:cxn modelId="{502EA872-B651-4975-8F65-3687FA13C69A}" type="presParOf" srcId="{16C698DC-C477-4D2B-8BBD-6683C436FFDE}" destId="{A8B78205-F67A-4852-98CF-1DA21C20D7A7}" srcOrd="2" destOrd="0" presId="urn:microsoft.com/office/officeart/2005/8/layout/hierarchy1"/>
    <dgm:cxn modelId="{DDE8093B-8EB2-429C-91AA-60642066295F}" type="presParOf" srcId="{16C698DC-C477-4D2B-8BBD-6683C436FFDE}" destId="{31C750A1-0B5A-4CD2-8165-AC7FC9276737}" srcOrd="3" destOrd="0" presId="urn:microsoft.com/office/officeart/2005/8/layout/hierarchy1"/>
    <dgm:cxn modelId="{A8397BE5-BF2A-4725-94B9-C85E46E3B1F8}" type="presParOf" srcId="{31C750A1-0B5A-4CD2-8165-AC7FC9276737}" destId="{EE7E1707-7F1E-42F1-A266-6D855464C4A5}" srcOrd="0" destOrd="0" presId="urn:microsoft.com/office/officeart/2005/8/layout/hierarchy1"/>
    <dgm:cxn modelId="{E6454491-366C-4377-8D5E-13E7A21DD5FA}" type="presParOf" srcId="{EE7E1707-7F1E-42F1-A266-6D855464C4A5}" destId="{DBC6D94D-0FE1-4C2F-A9AF-7CDD86AA3554}" srcOrd="0" destOrd="0" presId="urn:microsoft.com/office/officeart/2005/8/layout/hierarchy1"/>
    <dgm:cxn modelId="{F79A1DC3-8E38-4AC3-BDA5-6B116DA80A6F}" type="presParOf" srcId="{EE7E1707-7F1E-42F1-A266-6D855464C4A5}" destId="{8DB330B8-037F-4677-8D3B-76FD8714810E}" srcOrd="1" destOrd="0" presId="urn:microsoft.com/office/officeart/2005/8/layout/hierarchy1"/>
    <dgm:cxn modelId="{E781236A-58F1-42BA-A247-8C70C936B7CE}" type="presParOf" srcId="{31C750A1-0B5A-4CD2-8165-AC7FC9276737}" destId="{AFE49CE7-B327-45EA-9744-F48F04EF8CC5}" srcOrd="1" destOrd="0" presId="urn:microsoft.com/office/officeart/2005/8/layout/hierarchy1"/>
    <dgm:cxn modelId="{0068F93B-31C0-4B02-9151-13C76C7DCE31}" type="presParOf" srcId="{16C698DC-C477-4D2B-8BBD-6683C436FFDE}" destId="{73718B19-EC05-4A41-9D4A-CCDD81DF1DDE}" srcOrd="4" destOrd="0" presId="urn:microsoft.com/office/officeart/2005/8/layout/hierarchy1"/>
    <dgm:cxn modelId="{A6E16F23-7E7F-42D4-AFBB-3A7E91998BF3}" type="presParOf" srcId="{16C698DC-C477-4D2B-8BBD-6683C436FFDE}" destId="{F840D60D-B211-4444-87F8-CA02B548D720}" srcOrd="5" destOrd="0" presId="urn:microsoft.com/office/officeart/2005/8/layout/hierarchy1"/>
    <dgm:cxn modelId="{82861E05-79FA-4AF4-B5F1-1A3E0CAA9EAC}" type="presParOf" srcId="{F840D60D-B211-4444-87F8-CA02B548D720}" destId="{D002A09D-D26F-449D-ACF8-9ACB05620D85}" srcOrd="0" destOrd="0" presId="urn:microsoft.com/office/officeart/2005/8/layout/hierarchy1"/>
    <dgm:cxn modelId="{6DE76011-1AA1-4FD7-B06C-C166B211CAD5}" type="presParOf" srcId="{D002A09D-D26F-449D-ACF8-9ACB05620D85}" destId="{28841C97-B2F0-479F-A08E-3037D6F26158}" srcOrd="0" destOrd="0" presId="urn:microsoft.com/office/officeart/2005/8/layout/hierarchy1"/>
    <dgm:cxn modelId="{B464DA25-46FE-46CE-B367-FA9C791E3C53}" type="presParOf" srcId="{D002A09D-D26F-449D-ACF8-9ACB05620D85}" destId="{960BB2C7-DD2B-444E-921A-E8A810095799}" srcOrd="1" destOrd="0" presId="urn:microsoft.com/office/officeart/2005/8/layout/hierarchy1"/>
    <dgm:cxn modelId="{0EDE053A-DDFF-41A6-9EF6-83F583A3969E}" type="presParOf" srcId="{F840D60D-B211-4444-87F8-CA02B548D720}" destId="{7F3F33FE-1F54-4A54-808B-7E9CE0A2DD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EFA633-795E-4BF4-8A66-F5B0CCB806E9}" type="doc">
      <dgm:prSet loTypeId="urn:microsoft.com/office/officeart/2005/8/layout/lProcess1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DCB2FC3-CDD5-480A-A494-0A81B72D25DD}">
      <dgm:prSet phldrT="[Текст]"/>
      <dgm:spPr/>
      <dgm:t>
        <a:bodyPr/>
        <a:lstStyle/>
        <a:p>
          <a:r>
            <a:rPr lang="ru-RU" dirty="0" smtClean="0"/>
            <a:t> Выявите основную мысль текста </a:t>
          </a:r>
          <a:endParaRPr lang="ru-RU" dirty="0"/>
        </a:p>
      </dgm:t>
    </dgm:pt>
    <dgm:pt modelId="{D970C55F-DF69-448B-812A-6DFACA7940A6}" type="parTrans" cxnId="{4B40053B-2E76-4948-8545-033DE9E594BE}">
      <dgm:prSet/>
      <dgm:spPr/>
      <dgm:t>
        <a:bodyPr/>
        <a:lstStyle/>
        <a:p>
          <a:endParaRPr lang="ru-RU"/>
        </a:p>
      </dgm:t>
    </dgm:pt>
    <dgm:pt modelId="{4C8E4BF2-BE5F-4279-AA1C-BCDC25781A06}" type="sibTrans" cxnId="{4B40053B-2E76-4948-8545-033DE9E594BE}">
      <dgm:prSet/>
      <dgm:spPr/>
      <dgm:t>
        <a:bodyPr/>
        <a:lstStyle/>
        <a:p>
          <a:endParaRPr lang="ru-RU"/>
        </a:p>
      </dgm:t>
    </dgm:pt>
    <dgm:pt modelId="{9A617587-834E-4B7B-ACF2-8963D5F1D3E5}">
      <dgm:prSet phldrT="[Текст]" custT="1"/>
      <dgm:spPr/>
      <dgm:t>
        <a:bodyPr/>
        <a:lstStyle/>
        <a:p>
          <a:r>
            <a:rPr lang="ru-RU" sz="1300" dirty="0" smtClean="0"/>
            <a:t> </a:t>
          </a:r>
          <a:r>
            <a:rPr lang="ru-RU" sz="2000" dirty="0" smtClean="0"/>
            <a:t>Запишите её в виде законченного предложения</a:t>
          </a:r>
          <a:endParaRPr lang="ru-RU" sz="2000" dirty="0"/>
        </a:p>
      </dgm:t>
    </dgm:pt>
    <dgm:pt modelId="{FE9A9B24-0CFD-4D2D-9C17-8FAE6F312645}" type="parTrans" cxnId="{FD1B78CE-8B0E-4757-88F4-446AA46B83A1}">
      <dgm:prSet/>
      <dgm:spPr/>
      <dgm:t>
        <a:bodyPr/>
        <a:lstStyle/>
        <a:p>
          <a:endParaRPr lang="ru-RU"/>
        </a:p>
      </dgm:t>
    </dgm:pt>
    <dgm:pt modelId="{DFEB6A3C-18D4-4101-B4FD-6300A29CD837}" type="sibTrans" cxnId="{FD1B78CE-8B0E-4757-88F4-446AA46B83A1}">
      <dgm:prSet/>
      <dgm:spPr/>
      <dgm:t>
        <a:bodyPr/>
        <a:lstStyle/>
        <a:p>
          <a:endParaRPr lang="ru-RU"/>
        </a:p>
      </dgm:t>
    </dgm:pt>
    <dgm:pt modelId="{997E7CAF-8459-45AB-954A-E1FE897D0594}">
      <dgm:prSet phldrT="[Текст]"/>
      <dgm:spPr/>
      <dgm:t>
        <a:bodyPr/>
        <a:lstStyle/>
        <a:p>
          <a:r>
            <a:rPr lang="ru-RU" dirty="0" smtClean="0"/>
            <a:t>Определите, на какой вопрос отвечает это предложение  </a:t>
          </a:r>
          <a:endParaRPr lang="ru-RU" dirty="0"/>
        </a:p>
      </dgm:t>
    </dgm:pt>
    <dgm:pt modelId="{A828DD9B-FD8C-4560-A22B-F3909A03492D}" type="parTrans" cxnId="{B271DF99-4C22-4F7D-AD33-FD32DD49B39F}">
      <dgm:prSet/>
      <dgm:spPr/>
      <dgm:t>
        <a:bodyPr/>
        <a:lstStyle/>
        <a:p>
          <a:endParaRPr lang="ru-RU"/>
        </a:p>
      </dgm:t>
    </dgm:pt>
    <dgm:pt modelId="{F5833F94-8766-48BB-AE33-81710347335E}" type="sibTrans" cxnId="{B271DF99-4C22-4F7D-AD33-FD32DD49B39F}">
      <dgm:prSet/>
      <dgm:spPr/>
      <dgm:t>
        <a:bodyPr/>
        <a:lstStyle/>
        <a:p>
          <a:endParaRPr lang="ru-RU"/>
        </a:p>
      </dgm:t>
    </dgm:pt>
    <dgm:pt modelId="{FD4B4F22-6F05-4662-8321-A10BAA34B37B}">
      <dgm:prSet/>
      <dgm:spPr/>
      <dgm:t>
        <a:bodyPr/>
        <a:lstStyle/>
        <a:p>
          <a:r>
            <a:rPr lang="ru-RU" dirty="0" smtClean="0"/>
            <a:t> Запишите этот вопрос, который и является проблемой текста</a:t>
          </a:r>
          <a:endParaRPr lang="ru-RU" dirty="0"/>
        </a:p>
      </dgm:t>
    </dgm:pt>
    <dgm:pt modelId="{33750484-D560-409E-9206-B82C0A60998B}" type="parTrans" cxnId="{5FDF39E8-8868-4207-9997-1DC33E6BF976}">
      <dgm:prSet/>
      <dgm:spPr/>
      <dgm:t>
        <a:bodyPr/>
        <a:lstStyle/>
        <a:p>
          <a:endParaRPr lang="ru-RU"/>
        </a:p>
      </dgm:t>
    </dgm:pt>
    <dgm:pt modelId="{A1774F4B-56E0-4D94-8E0B-4BBF88B6959C}" type="sibTrans" cxnId="{5FDF39E8-8868-4207-9997-1DC33E6BF976}">
      <dgm:prSet/>
      <dgm:spPr/>
      <dgm:t>
        <a:bodyPr/>
        <a:lstStyle/>
        <a:p>
          <a:endParaRPr lang="ru-RU"/>
        </a:p>
      </dgm:t>
    </dgm:pt>
    <dgm:pt modelId="{74A9410B-7F4B-4D15-A3AA-DD3B167D81B9}" type="pres">
      <dgm:prSet presAssocID="{90EFA633-795E-4BF4-8A66-F5B0CCB806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60DD3-317D-4996-80D8-42EF39B68658}" type="pres">
      <dgm:prSet presAssocID="{3DCB2FC3-CDD5-480A-A494-0A81B72D25DD}" presName="vertFlow" presStyleCnt="0"/>
      <dgm:spPr/>
      <dgm:t>
        <a:bodyPr/>
        <a:lstStyle/>
        <a:p>
          <a:endParaRPr lang="ru-RU"/>
        </a:p>
      </dgm:t>
    </dgm:pt>
    <dgm:pt modelId="{A4C0F201-8AF3-4E53-AB0E-5D26337BEAA6}" type="pres">
      <dgm:prSet presAssocID="{3DCB2FC3-CDD5-480A-A494-0A81B72D25DD}" presName="header" presStyleLbl="node1" presStyleIdx="0" presStyleCnt="1"/>
      <dgm:spPr/>
      <dgm:t>
        <a:bodyPr/>
        <a:lstStyle/>
        <a:p>
          <a:endParaRPr lang="ru-RU"/>
        </a:p>
      </dgm:t>
    </dgm:pt>
    <dgm:pt modelId="{9D58BC5E-4F6B-479C-B55C-70991C17A1C5}" type="pres">
      <dgm:prSet presAssocID="{FE9A9B24-0CFD-4D2D-9C17-8FAE6F312645}" presName="parTrans" presStyleLbl="sibTrans2D1" presStyleIdx="0" presStyleCnt="3"/>
      <dgm:spPr/>
      <dgm:t>
        <a:bodyPr/>
        <a:lstStyle/>
        <a:p>
          <a:endParaRPr lang="ru-RU"/>
        </a:p>
      </dgm:t>
    </dgm:pt>
    <dgm:pt modelId="{DDC71681-1421-4E58-9217-B131688160E6}" type="pres">
      <dgm:prSet presAssocID="{9A617587-834E-4B7B-ACF2-8963D5F1D3E5}" presName="child" presStyleLbl="alignAccFollowNode1" presStyleIdx="0" presStyleCnt="3" custLinFactNeighborX="176" custLinFactNeighborY="-7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4FBA7-BEFE-49A8-9160-1C126B35448F}" type="pres">
      <dgm:prSet presAssocID="{DFEB6A3C-18D4-4101-B4FD-6300A29CD83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E3C2319-FE72-48D2-94C4-169090472583}" type="pres">
      <dgm:prSet presAssocID="{997E7CAF-8459-45AB-954A-E1FE897D0594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5F141-EFDB-4F3A-824E-CC42B797D313}" type="pres">
      <dgm:prSet presAssocID="{F5833F94-8766-48BB-AE33-81710347335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6FC2BA7-6A61-4476-9631-7B52452FABA9}" type="pres">
      <dgm:prSet presAssocID="{FD4B4F22-6F05-4662-8321-A10BAA34B37B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D81B58-6EE2-4F67-9749-663100D63995}" type="presOf" srcId="{997E7CAF-8459-45AB-954A-E1FE897D0594}" destId="{7E3C2319-FE72-48D2-94C4-169090472583}" srcOrd="0" destOrd="0" presId="urn:microsoft.com/office/officeart/2005/8/layout/lProcess1"/>
    <dgm:cxn modelId="{9332B2DF-BCB3-4D34-AE56-DA60C2A8D5DD}" type="presOf" srcId="{90EFA633-795E-4BF4-8A66-F5B0CCB806E9}" destId="{74A9410B-7F4B-4D15-A3AA-DD3B167D81B9}" srcOrd="0" destOrd="0" presId="urn:microsoft.com/office/officeart/2005/8/layout/lProcess1"/>
    <dgm:cxn modelId="{FD1B78CE-8B0E-4757-88F4-446AA46B83A1}" srcId="{3DCB2FC3-CDD5-480A-A494-0A81B72D25DD}" destId="{9A617587-834E-4B7B-ACF2-8963D5F1D3E5}" srcOrd="0" destOrd="0" parTransId="{FE9A9B24-0CFD-4D2D-9C17-8FAE6F312645}" sibTransId="{DFEB6A3C-18D4-4101-B4FD-6300A29CD837}"/>
    <dgm:cxn modelId="{5FDF39E8-8868-4207-9997-1DC33E6BF976}" srcId="{3DCB2FC3-CDD5-480A-A494-0A81B72D25DD}" destId="{FD4B4F22-6F05-4662-8321-A10BAA34B37B}" srcOrd="2" destOrd="0" parTransId="{33750484-D560-409E-9206-B82C0A60998B}" sibTransId="{A1774F4B-56E0-4D94-8E0B-4BBF88B6959C}"/>
    <dgm:cxn modelId="{4B40053B-2E76-4948-8545-033DE9E594BE}" srcId="{90EFA633-795E-4BF4-8A66-F5B0CCB806E9}" destId="{3DCB2FC3-CDD5-480A-A494-0A81B72D25DD}" srcOrd="0" destOrd="0" parTransId="{D970C55F-DF69-448B-812A-6DFACA7940A6}" sibTransId="{4C8E4BF2-BE5F-4279-AA1C-BCDC25781A06}"/>
    <dgm:cxn modelId="{5BA40891-CBF0-44F8-81D0-CCBE1B67176C}" type="presOf" srcId="{F5833F94-8766-48BB-AE33-81710347335E}" destId="{9545F141-EFDB-4F3A-824E-CC42B797D313}" srcOrd="0" destOrd="0" presId="urn:microsoft.com/office/officeart/2005/8/layout/lProcess1"/>
    <dgm:cxn modelId="{7176802D-51CA-4287-A649-EE6A789517E2}" type="presOf" srcId="{DFEB6A3C-18D4-4101-B4FD-6300A29CD837}" destId="{5974FBA7-BEFE-49A8-9160-1C126B35448F}" srcOrd="0" destOrd="0" presId="urn:microsoft.com/office/officeart/2005/8/layout/lProcess1"/>
    <dgm:cxn modelId="{2E4AC896-1E41-42C6-B9FB-4CFCC018896A}" type="presOf" srcId="{FD4B4F22-6F05-4662-8321-A10BAA34B37B}" destId="{E6FC2BA7-6A61-4476-9631-7B52452FABA9}" srcOrd="0" destOrd="0" presId="urn:microsoft.com/office/officeart/2005/8/layout/lProcess1"/>
    <dgm:cxn modelId="{6F7C0A24-1785-4C30-B106-D0542C369FED}" type="presOf" srcId="{FE9A9B24-0CFD-4D2D-9C17-8FAE6F312645}" destId="{9D58BC5E-4F6B-479C-B55C-70991C17A1C5}" srcOrd="0" destOrd="0" presId="urn:microsoft.com/office/officeart/2005/8/layout/lProcess1"/>
    <dgm:cxn modelId="{75AD3585-DEF1-4183-9859-A78CC8BCA879}" type="presOf" srcId="{3DCB2FC3-CDD5-480A-A494-0A81B72D25DD}" destId="{A4C0F201-8AF3-4E53-AB0E-5D26337BEAA6}" srcOrd="0" destOrd="0" presId="urn:microsoft.com/office/officeart/2005/8/layout/lProcess1"/>
    <dgm:cxn modelId="{97CAC1AA-67FB-4182-90D8-DCF784833232}" type="presOf" srcId="{9A617587-834E-4B7B-ACF2-8963D5F1D3E5}" destId="{DDC71681-1421-4E58-9217-B131688160E6}" srcOrd="0" destOrd="0" presId="urn:microsoft.com/office/officeart/2005/8/layout/lProcess1"/>
    <dgm:cxn modelId="{B271DF99-4C22-4F7D-AD33-FD32DD49B39F}" srcId="{3DCB2FC3-CDD5-480A-A494-0A81B72D25DD}" destId="{997E7CAF-8459-45AB-954A-E1FE897D0594}" srcOrd="1" destOrd="0" parTransId="{A828DD9B-FD8C-4560-A22B-F3909A03492D}" sibTransId="{F5833F94-8766-48BB-AE33-81710347335E}"/>
    <dgm:cxn modelId="{A9033C02-C186-42EC-B0FD-6497FB92B0D2}" type="presParOf" srcId="{74A9410B-7F4B-4D15-A3AA-DD3B167D81B9}" destId="{13860DD3-317D-4996-80D8-42EF39B68658}" srcOrd="0" destOrd="0" presId="urn:microsoft.com/office/officeart/2005/8/layout/lProcess1"/>
    <dgm:cxn modelId="{7D6B816B-78AA-44EA-9C5F-2321BAEF7A18}" type="presParOf" srcId="{13860DD3-317D-4996-80D8-42EF39B68658}" destId="{A4C0F201-8AF3-4E53-AB0E-5D26337BEAA6}" srcOrd="0" destOrd="0" presId="urn:microsoft.com/office/officeart/2005/8/layout/lProcess1"/>
    <dgm:cxn modelId="{2EB6565B-C805-473F-9C17-DC408C70E4B0}" type="presParOf" srcId="{13860DD3-317D-4996-80D8-42EF39B68658}" destId="{9D58BC5E-4F6B-479C-B55C-70991C17A1C5}" srcOrd="1" destOrd="0" presId="urn:microsoft.com/office/officeart/2005/8/layout/lProcess1"/>
    <dgm:cxn modelId="{E0AB3FBD-EF34-47B1-9686-6C9DE8F099DC}" type="presParOf" srcId="{13860DD3-317D-4996-80D8-42EF39B68658}" destId="{DDC71681-1421-4E58-9217-B131688160E6}" srcOrd="2" destOrd="0" presId="urn:microsoft.com/office/officeart/2005/8/layout/lProcess1"/>
    <dgm:cxn modelId="{E75074E1-C709-4F89-B216-12D4871C8743}" type="presParOf" srcId="{13860DD3-317D-4996-80D8-42EF39B68658}" destId="{5974FBA7-BEFE-49A8-9160-1C126B35448F}" srcOrd="3" destOrd="0" presId="urn:microsoft.com/office/officeart/2005/8/layout/lProcess1"/>
    <dgm:cxn modelId="{48F316BA-F8A2-40BD-9A99-7CDF2F2DA328}" type="presParOf" srcId="{13860DD3-317D-4996-80D8-42EF39B68658}" destId="{7E3C2319-FE72-48D2-94C4-169090472583}" srcOrd="4" destOrd="0" presId="urn:microsoft.com/office/officeart/2005/8/layout/lProcess1"/>
    <dgm:cxn modelId="{8E334DCA-EAC3-474B-B0FE-21479EE72262}" type="presParOf" srcId="{13860DD3-317D-4996-80D8-42EF39B68658}" destId="{9545F141-EFDB-4F3A-824E-CC42B797D313}" srcOrd="5" destOrd="0" presId="urn:microsoft.com/office/officeart/2005/8/layout/lProcess1"/>
    <dgm:cxn modelId="{8BC7CF24-7758-484C-A468-519F1BCC48D6}" type="presParOf" srcId="{13860DD3-317D-4996-80D8-42EF39B68658}" destId="{E6FC2BA7-6A61-4476-9631-7B52452FABA9}" srcOrd="6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EFA633-795E-4BF4-8A66-F5B0CCB806E9}" type="doc">
      <dgm:prSet loTypeId="urn:microsoft.com/office/officeart/2005/8/layout/lProcess1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DCB2FC3-CDD5-480A-A494-0A81B72D25DD}">
      <dgm:prSet phldrT="[Текст]"/>
      <dgm:spPr/>
      <dgm:t>
        <a:bodyPr/>
        <a:lstStyle/>
        <a:p>
          <a:r>
            <a:rPr lang="ru-RU" dirty="0" smtClean="0"/>
            <a:t>Проанализируйте поступки, отношения героев</a:t>
          </a:r>
          <a:endParaRPr lang="ru-RU" dirty="0"/>
        </a:p>
      </dgm:t>
    </dgm:pt>
    <dgm:pt modelId="{D970C55F-DF69-448B-812A-6DFACA7940A6}" type="parTrans" cxnId="{4B40053B-2E76-4948-8545-033DE9E594BE}">
      <dgm:prSet/>
      <dgm:spPr/>
      <dgm:t>
        <a:bodyPr/>
        <a:lstStyle/>
        <a:p>
          <a:endParaRPr lang="ru-RU"/>
        </a:p>
      </dgm:t>
    </dgm:pt>
    <dgm:pt modelId="{4C8E4BF2-BE5F-4279-AA1C-BCDC25781A06}" type="sibTrans" cxnId="{4B40053B-2E76-4948-8545-033DE9E594BE}">
      <dgm:prSet/>
      <dgm:spPr/>
      <dgm:t>
        <a:bodyPr/>
        <a:lstStyle/>
        <a:p>
          <a:endParaRPr lang="ru-RU"/>
        </a:p>
      </dgm:t>
    </dgm:pt>
    <dgm:pt modelId="{9A617587-834E-4B7B-ACF2-8963D5F1D3E5}">
      <dgm:prSet phldrT="[Текст]"/>
      <dgm:spPr/>
      <dgm:t>
        <a:bodyPr/>
        <a:lstStyle/>
        <a:p>
          <a:r>
            <a:rPr lang="ru-RU" b="1" dirty="0" smtClean="0"/>
            <a:t>Определите, какие положительные или отрицательные человеческие качества проявляются в этих поступках, отношениях? </a:t>
          </a:r>
          <a:endParaRPr lang="ru-RU" b="1" dirty="0"/>
        </a:p>
      </dgm:t>
    </dgm:pt>
    <dgm:pt modelId="{FE9A9B24-0CFD-4D2D-9C17-8FAE6F312645}" type="parTrans" cxnId="{FD1B78CE-8B0E-4757-88F4-446AA46B83A1}">
      <dgm:prSet/>
      <dgm:spPr/>
      <dgm:t>
        <a:bodyPr/>
        <a:lstStyle/>
        <a:p>
          <a:endParaRPr lang="ru-RU"/>
        </a:p>
      </dgm:t>
    </dgm:pt>
    <dgm:pt modelId="{DFEB6A3C-18D4-4101-B4FD-6300A29CD837}" type="sibTrans" cxnId="{FD1B78CE-8B0E-4757-88F4-446AA46B83A1}">
      <dgm:prSet/>
      <dgm:spPr/>
      <dgm:t>
        <a:bodyPr/>
        <a:lstStyle/>
        <a:p>
          <a:endParaRPr lang="ru-RU"/>
        </a:p>
      </dgm:t>
    </dgm:pt>
    <dgm:pt modelId="{997E7CAF-8459-45AB-954A-E1FE897D0594}">
      <dgm:prSet phldrT="[Текст]"/>
      <dgm:spPr/>
      <dgm:t>
        <a:bodyPr/>
        <a:lstStyle/>
        <a:p>
          <a:r>
            <a:rPr lang="ru-RU" b="1" dirty="0" smtClean="0"/>
            <a:t>Определите, какие абстрактные существительные   называют соответствующие качества (</a:t>
          </a:r>
          <a:r>
            <a:rPr lang="ru-RU" b="1" i="1" dirty="0" smtClean="0"/>
            <a:t>долг, честь, совесть, благородство – равнодушие, черствость, эгоизм</a:t>
          </a:r>
          <a:r>
            <a:rPr lang="ru-RU" b="1" dirty="0" smtClean="0"/>
            <a:t>)</a:t>
          </a:r>
          <a:endParaRPr lang="ru-RU" b="1" dirty="0"/>
        </a:p>
      </dgm:t>
    </dgm:pt>
    <dgm:pt modelId="{A828DD9B-FD8C-4560-A22B-F3909A03492D}" type="parTrans" cxnId="{B271DF99-4C22-4F7D-AD33-FD32DD49B39F}">
      <dgm:prSet/>
      <dgm:spPr/>
      <dgm:t>
        <a:bodyPr/>
        <a:lstStyle/>
        <a:p>
          <a:endParaRPr lang="ru-RU"/>
        </a:p>
      </dgm:t>
    </dgm:pt>
    <dgm:pt modelId="{F5833F94-8766-48BB-AE33-81710347335E}" type="sibTrans" cxnId="{B271DF99-4C22-4F7D-AD33-FD32DD49B39F}">
      <dgm:prSet/>
      <dgm:spPr/>
      <dgm:t>
        <a:bodyPr/>
        <a:lstStyle/>
        <a:p>
          <a:endParaRPr lang="ru-RU"/>
        </a:p>
      </dgm:t>
    </dgm:pt>
    <dgm:pt modelId="{FD4B4F22-6F05-4662-8321-A10BAA34B37B}">
      <dgm:prSet/>
      <dgm:spPr/>
      <dgm:t>
        <a:bodyPr/>
        <a:lstStyle/>
        <a:p>
          <a:endParaRPr lang="en-US" b="1" dirty="0" smtClean="0"/>
        </a:p>
        <a:p>
          <a:r>
            <a:rPr lang="ru-RU" b="1" dirty="0" smtClean="0"/>
            <a:t>Сформулируйте проблему, используя выявленные ключевые слова</a:t>
          </a:r>
          <a:br>
            <a:rPr lang="ru-RU" b="1" dirty="0" smtClean="0"/>
          </a:br>
          <a:endParaRPr lang="ru-RU" b="1" dirty="0"/>
        </a:p>
      </dgm:t>
    </dgm:pt>
    <dgm:pt modelId="{33750484-D560-409E-9206-B82C0A60998B}" type="parTrans" cxnId="{5FDF39E8-8868-4207-9997-1DC33E6BF976}">
      <dgm:prSet/>
      <dgm:spPr/>
      <dgm:t>
        <a:bodyPr/>
        <a:lstStyle/>
        <a:p>
          <a:endParaRPr lang="ru-RU"/>
        </a:p>
      </dgm:t>
    </dgm:pt>
    <dgm:pt modelId="{A1774F4B-56E0-4D94-8E0B-4BBF88B6959C}" type="sibTrans" cxnId="{5FDF39E8-8868-4207-9997-1DC33E6BF976}">
      <dgm:prSet/>
      <dgm:spPr/>
      <dgm:t>
        <a:bodyPr/>
        <a:lstStyle/>
        <a:p>
          <a:endParaRPr lang="ru-RU"/>
        </a:p>
      </dgm:t>
    </dgm:pt>
    <dgm:pt modelId="{74A9410B-7F4B-4D15-A3AA-DD3B167D81B9}" type="pres">
      <dgm:prSet presAssocID="{90EFA633-795E-4BF4-8A66-F5B0CCB806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60DD3-317D-4996-80D8-42EF39B68658}" type="pres">
      <dgm:prSet presAssocID="{3DCB2FC3-CDD5-480A-A494-0A81B72D25DD}" presName="vertFlow" presStyleCnt="0"/>
      <dgm:spPr/>
      <dgm:t>
        <a:bodyPr/>
        <a:lstStyle/>
        <a:p>
          <a:endParaRPr lang="ru-RU"/>
        </a:p>
      </dgm:t>
    </dgm:pt>
    <dgm:pt modelId="{A4C0F201-8AF3-4E53-AB0E-5D26337BEAA6}" type="pres">
      <dgm:prSet presAssocID="{3DCB2FC3-CDD5-480A-A494-0A81B72D25DD}" presName="header" presStyleLbl="node1" presStyleIdx="0" presStyleCnt="1"/>
      <dgm:spPr/>
      <dgm:t>
        <a:bodyPr/>
        <a:lstStyle/>
        <a:p>
          <a:endParaRPr lang="ru-RU"/>
        </a:p>
      </dgm:t>
    </dgm:pt>
    <dgm:pt modelId="{9D58BC5E-4F6B-479C-B55C-70991C17A1C5}" type="pres">
      <dgm:prSet presAssocID="{FE9A9B24-0CFD-4D2D-9C17-8FAE6F312645}" presName="parTrans" presStyleLbl="sibTrans2D1" presStyleIdx="0" presStyleCnt="3"/>
      <dgm:spPr/>
      <dgm:t>
        <a:bodyPr/>
        <a:lstStyle/>
        <a:p>
          <a:endParaRPr lang="ru-RU"/>
        </a:p>
      </dgm:t>
    </dgm:pt>
    <dgm:pt modelId="{DDC71681-1421-4E58-9217-B131688160E6}" type="pres">
      <dgm:prSet presAssocID="{9A617587-834E-4B7B-ACF2-8963D5F1D3E5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4FBA7-BEFE-49A8-9160-1C126B35448F}" type="pres">
      <dgm:prSet presAssocID="{DFEB6A3C-18D4-4101-B4FD-6300A29CD83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E3C2319-FE72-48D2-94C4-169090472583}" type="pres">
      <dgm:prSet presAssocID="{997E7CAF-8459-45AB-954A-E1FE897D0594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5F141-EFDB-4F3A-824E-CC42B797D313}" type="pres">
      <dgm:prSet presAssocID="{F5833F94-8766-48BB-AE33-81710347335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6FC2BA7-6A61-4476-9631-7B52452FABA9}" type="pres">
      <dgm:prSet presAssocID="{FD4B4F22-6F05-4662-8321-A10BAA34B37B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F1D4E0-0973-4D6B-8177-C5C3D4076DF3}" type="presOf" srcId="{9A617587-834E-4B7B-ACF2-8963D5F1D3E5}" destId="{DDC71681-1421-4E58-9217-B131688160E6}" srcOrd="0" destOrd="0" presId="urn:microsoft.com/office/officeart/2005/8/layout/lProcess1"/>
    <dgm:cxn modelId="{FD1B78CE-8B0E-4757-88F4-446AA46B83A1}" srcId="{3DCB2FC3-CDD5-480A-A494-0A81B72D25DD}" destId="{9A617587-834E-4B7B-ACF2-8963D5F1D3E5}" srcOrd="0" destOrd="0" parTransId="{FE9A9B24-0CFD-4D2D-9C17-8FAE6F312645}" sibTransId="{DFEB6A3C-18D4-4101-B4FD-6300A29CD837}"/>
    <dgm:cxn modelId="{402F1ECB-7179-41C5-9224-12B370CDC716}" type="presOf" srcId="{DFEB6A3C-18D4-4101-B4FD-6300A29CD837}" destId="{5974FBA7-BEFE-49A8-9160-1C126B35448F}" srcOrd="0" destOrd="0" presId="urn:microsoft.com/office/officeart/2005/8/layout/lProcess1"/>
    <dgm:cxn modelId="{5FDF39E8-8868-4207-9997-1DC33E6BF976}" srcId="{3DCB2FC3-CDD5-480A-A494-0A81B72D25DD}" destId="{FD4B4F22-6F05-4662-8321-A10BAA34B37B}" srcOrd="2" destOrd="0" parTransId="{33750484-D560-409E-9206-B82C0A60998B}" sibTransId="{A1774F4B-56E0-4D94-8E0B-4BBF88B6959C}"/>
    <dgm:cxn modelId="{4B40053B-2E76-4948-8545-033DE9E594BE}" srcId="{90EFA633-795E-4BF4-8A66-F5B0CCB806E9}" destId="{3DCB2FC3-CDD5-480A-A494-0A81B72D25DD}" srcOrd="0" destOrd="0" parTransId="{D970C55F-DF69-448B-812A-6DFACA7940A6}" sibTransId="{4C8E4BF2-BE5F-4279-AA1C-BCDC25781A06}"/>
    <dgm:cxn modelId="{73DBDE6B-7C59-4D86-B891-B6BECBFD1103}" type="presOf" srcId="{90EFA633-795E-4BF4-8A66-F5B0CCB806E9}" destId="{74A9410B-7F4B-4D15-A3AA-DD3B167D81B9}" srcOrd="0" destOrd="0" presId="urn:microsoft.com/office/officeart/2005/8/layout/lProcess1"/>
    <dgm:cxn modelId="{DF0CF207-0F06-441A-B2B6-DD103E95BEFE}" type="presOf" srcId="{F5833F94-8766-48BB-AE33-81710347335E}" destId="{9545F141-EFDB-4F3A-824E-CC42B797D313}" srcOrd="0" destOrd="0" presId="urn:microsoft.com/office/officeart/2005/8/layout/lProcess1"/>
    <dgm:cxn modelId="{6614079F-7220-4C8A-ADD0-402515E00689}" type="presOf" srcId="{997E7CAF-8459-45AB-954A-E1FE897D0594}" destId="{7E3C2319-FE72-48D2-94C4-169090472583}" srcOrd="0" destOrd="0" presId="urn:microsoft.com/office/officeart/2005/8/layout/lProcess1"/>
    <dgm:cxn modelId="{50CD446B-2797-48A9-B435-7393B3104C98}" type="presOf" srcId="{FD4B4F22-6F05-4662-8321-A10BAA34B37B}" destId="{E6FC2BA7-6A61-4476-9631-7B52452FABA9}" srcOrd="0" destOrd="0" presId="urn:microsoft.com/office/officeart/2005/8/layout/lProcess1"/>
    <dgm:cxn modelId="{5422F6E2-EE7E-462D-A8C0-706BAE104FF9}" type="presOf" srcId="{3DCB2FC3-CDD5-480A-A494-0A81B72D25DD}" destId="{A4C0F201-8AF3-4E53-AB0E-5D26337BEAA6}" srcOrd="0" destOrd="0" presId="urn:microsoft.com/office/officeart/2005/8/layout/lProcess1"/>
    <dgm:cxn modelId="{90FD1152-4914-4F0C-BD93-0A195392C009}" type="presOf" srcId="{FE9A9B24-0CFD-4D2D-9C17-8FAE6F312645}" destId="{9D58BC5E-4F6B-479C-B55C-70991C17A1C5}" srcOrd="0" destOrd="0" presId="urn:microsoft.com/office/officeart/2005/8/layout/lProcess1"/>
    <dgm:cxn modelId="{B271DF99-4C22-4F7D-AD33-FD32DD49B39F}" srcId="{3DCB2FC3-CDD5-480A-A494-0A81B72D25DD}" destId="{997E7CAF-8459-45AB-954A-E1FE897D0594}" srcOrd="1" destOrd="0" parTransId="{A828DD9B-FD8C-4560-A22B-F3909A03492D}" sibTransId="{F5833F94-8766-48BB-AE33-81710347335E}"/>
    <dgm:cxn modelId="{BA0EE6CD-5E8F-475E-8E56-CC1609B827C8}" type="presParOf" srcId="{74A9410B-7F4B-4D15-A3AA-DD3B167D81B9}" destId="{13860DD3-317D-4996-80D8-42EF39B68658}" srcOrd="0" destOrd="0" presId="urn:microsoft.com/office/officeart/2005/8/layout/lProcess1"/>
    <dgm:cxn modelId="{40A7AB68-BF55-4909-AF49-65584B011F0F}" type="presParOf" srcId="{13860DD3-317D-4996-80D8-42EF39B68658}" destId="{A4C0F201-8AF3-4E53-AB0E-5D26337BEAA6}" srcOrd="0" destOrd="0" presId="urn:microsoft.com/office/officeart/2005/8/layout/lProcess1"/>
    <dgm:cxn modelId="{4C77414A-F94B-4729-99E3-6407954E5C1D}" type="presParOf" srcId="{13860DD3-317D-4996-80D8-42EF39B68658}" destId="{9D58BC5E-4F6B-479C-B55C-70991C17A1C5}" srcOrd="1" destOrd="0" presId="urn:microsoft.com/office/officeart/2005/8/layout/lProcess1"/>
    <dgm:cxn modelId="{81613EE3-3704-4CC0-A7E2-82D499FC03E1}" type="presParOf" srcId="{13860DD3-317D-4996-80D8-42EF39B68658}" destId="{DDC71681-1421-4E58-9217-B131688160E6}" srcOrd="2" destOrd="0" presId="urn:microsoft.com/office/officeart/2005/8/layout/lProcess1"/>
    <dgm:cxn modelId="{F0DC0139-83F6-466F-BECB-EBEA277B9986}" type="presParOf" srcId="{13860DD3-317D-4996-80D8-42EF39B68658}" destId="{5974FBA7-BEFE-49A8-9160-1C126B35448F}" srcOrd="3" destOrd="0" presId="urn:microsoft.com/office/officeart/2005/8/layout/lProcess1"/>
    <dgm:cxn modelId="{7CD22D5E-3E41-402B-A5DC-984946CF9F97}" type="presParOf" srcId="{13860DD3-317D-4996-80D8-42EF39B68658}" destId="{7E3C2319-FE72-48D2-94C4-169090472583}" srcOrd="4" destOrd="0" presId="urn:microsoft.com/office/officeart/2005/8/layout/lProcess1"/>
    <dgm:cxn modelId="{4847F9B4-58C0-40B9-A0E4-54D6794471C2}" type="presParOf" srcId="{13860DD3-317D-4996-80D8-42EF39B68658}" destId="{9545F141-EFDB-4F3A-824E-CC42B797D313}" srcOrd="5" destOrd="0" presId="urn:microsoft.com/office/officeart/2005/8/layout/lProcess1"/>
    <dgm:cxn modelId="{3E9BDA88-7A1D-4215-8DC9-FD8454FBBB85}" type="presParOf" srcId="{13860DD3-317D-4996-80D8-42EF39B68658}" destId="{E6FC2BA7-6A61-4476-9631-7B52452FABA9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1D9380-416A-4AB9-86B3-AE1EEA5F75E6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70F4F2E-E3C1-47E9-B6E2-90D2F7B808F6}">
      <dgm:prSet phldrT="[Текст]"/>
      <dgm:spPr/>
      <dgm:t>
        <a:bodyPr/>
        <a:lstStyle/>
        <a:p>
          <a:r>
            <a:rPr lang="ru-RU" b="0" dirty="0" smtClean="0"/>
            <a:t>Непонимание проблемы</a:t>
          </a:r>
        </a:p>
      </dgm:t>
    </dgm:pt>
    <dgm:pt modelId="{BF0BB07F-2A04-43FA-9A8E-DC3EBC39A92C}" type="parTrans" cxnId="{86C70551-5571-4324-A7C0-02AECF00618A}">
      <dgm:prSet/>
      <dgm:spPr/>
      <dgm:t>
        <a:bodyPr/>
        <a:lstStyle/>
        <a:p>
          <a:endParaRPr lang="ru-RU"/>
        </a:p>
      </dgm:t>
    </dgm:pt>
    <dgm:pt modelId="{EC52925D-346D-436E-B942-C62B90F24D36}" type="sibTrans" cxnId="{86C70551-5571-4324-A7C0-02AECF00618A}">
      <dgm:prSet/>
      <dgm:spPr/>
      <dgm:t>
        <a:bodyPr/>
        <a:lstStyle/>
        <a:p>
          <a:endParaRPr lang="ru-RU"/>
        </a:p>
      </dgm:t>
    </dgm:pt>
    <dgm:pt modelId="{C7652E20-6765-437F-ABDE-7EBD58C5CB6D}">
      <dgm:prSet/>
      <dgm:spPr/>
      <dgm:t>
        <a:bodyPr/>
        <a:lstStyle/>
        <a:p>
          <a:pPr algn="just"/>
          <a:r>
            <a:rPr lang="ru-RU" dirty="0" smtClean="0"/>
            <a:t>    Внимательно читайте текст.</a:t>
          </a:r>
          <a:endParaRPr lang="ru-RU" dirty="0"/>
        </a:p>
      </dgm:t>
    </dgm:pt>
    <dgm:pt modelId="{105F6D22-8A8B-415C-A30F-2FAAEA5D5CEF}" type="parTrans" cxnId="{CF8FA0B8-3C31-4251-9EB7-AD07181EA533}">
      <dgm:prSet/>
      <dgm:spPr/>
      <dgm:t>
        <a:bodyPr/>
        <a:lstStyle/>
        <a:p>
          <a:endParaRPr lang="ru-RU"/>
        </a:p>
      </dgm:t>
    </dgm:pt>
    <dgm:pt modelId="{A6B193CE-57F0-4C55-AC56-46E6DD17D5D2}" type="sibTrans" cxnId="{CF8FA0B8-3C31-4251-9EB7-AD07181EA533}">
      <dgm:prSet/>
      <dgm:spPr/>
      <dgm:t>
        <a:bodyPr/>
        <a:lstStyle/>
        <a:p>
          <a:endParaRPr lang="ru-RU"/>
        </a:p>
      </dgm:t>
    </dgm:pt>
    <dgm:pt modelId="{A88F0C53-F905-46E1-AC4A-70247C8EA5FC}">
      <dgm:prSet/>
      <dgm:spPr/>
      <dgm:t>
        <a:bodyPr/>
        <a:lstStyle/>
        <a:p>
          <a:pPr algn="just"/>
          <a:r>
            <a:rPr lang="ru-RU" dirty="0" smtClean="0"/>
            <a:t>    Не «подгоняйте» его под известные вам  проблемы.</a:t>
          </a:r>
          <a:endParaRPr lang="ru-RU" dirty="0"/>
        </a:p>
      </dgm:t>
    </dgm:pt>
    <dgm:pt modelId="{BDECF531-DE08-4249-A6CC-866E1F8EFB32}" type="parTrans" cxnId="{89B25BB7-24D3-4D4E-8E15-BA2856109A64}">
      <dgm:prSet/>
      <dgm:spPr/>
      <dgm:t>
        <a:bodyPr/>
        <a:lstStyle/>
        <a:p>
          <a:endParaRPr lang="ru-RU"/>
        </a:p>
      </dgm:t>
    </dgm:pt>
    <dgm:pt modelId="{FC97C08E-E1AF-4455-9199-D1A7695B5DFF}" type="sibTrans" cxnId="{89B25BB7-24D3-4D4E-8E15-BA2856109A64}">
      <dgm:prSet/>
      <dgm:spPr/>
      <dgm:t>
        <a:bodyPr/>
        <a:lstStyle/>
        <a:p>
          <a:endParaRPr lang="ru-RU"/>
        </a:p>
      </dgm:t>
    </dgm:pt>
    <dgm:pt modelId="{869DF5FB-3866-497F-AE89-7D90A9125F43}" type="pres">
      <dgm:prSet presAssocID="{E01D9380-416A-4AB9-86B3-AE1EEA5F75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6D28A-CCBF-4D87-BD3B-B56B38CD8991}" type="pres">
      <dgm:prSet presAssocID="{270F4F2E-E3C1-47E9-B6E2-90D2F7B808F6}" presName="parentLin" presStyleCnt="0"/>
      <dgm:spPr/>
    </dgm:pt>
    <dgm:pt modelId="{C0A2E3B3-0891-47EC-A064-C64AF9C728B3}" type="pres">
      <dgm:prSet presAssocID="{270F4F2E-E3C1-47E9-B6E2-90D2F7B808F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C27B734-5154-4BB1-9D72-BBACA6B3FC1B}" type="pres">
      <dgm:prSet presAssocID="{270F4F2E-E3C1-47E9-B6E2-90D2F7B808F6}" presName="parentText" presStyleLbl="node1" presStyleIdx="0" presStyleCnt="1" custScaleY="1260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1AA4C-6F43-4F4B-AFEF-8D052C099ABB}" type="pres">
      <dgm:prSet presAssocID="{270F4F2E-E3C1-47E9-B6E2-90D2F7B808F6}" presName="negativeSpace" presStyleCnt="0"/>
      <dgm:spPr/>
    </dgm:pt>
    <dgm:pt modelId="{2D13B220-88E1-4104-9916-22656F390168}" type="pres">
      <dgm:prSet presAssocID="{270F4F2E-E3C1-47E9-B6E2-90D2F7B808F6}" presName="childText" presStyleLbl="conFgAcc1" presStyleIdx="0" presStyleCnt="1" custScaleY="126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5DFDB6-0FC3-4422-A958-504DB4633AFC}" type="presOf" srcId="{C7652E20-6765-437F-ABDE-7EBD58C5CB6D}" destId="{2D13B220-88E1-4104-9916-22656F390168}" srcOrd="0" destOrd="0" presId="urn:microsoft.com/office/officeart/2005/8/layout/list1"/>
    <dgm:cxn modelId="{17BEE473-768D-4663-840E-ADD9226C6942}" type="presOf" srcId="{270F4F2E-E3C1-47E9-B6E2-90D2F7B808F6}" destId="{FC27B734-5154-4BB1-9D72-BBACA6B3FC1B}" srcOrd="1" destOrd="0" presId="urn:microsoft.com/office/officeart/2005/8/layout/list1"/>
    <dgm:cxn modelId="{89B25BB7-24D3-4D4E-8E15-BA2856109A64}" srcId="{270F4F2E-E3C1-47E9-B6E2-90D2F7B808F6}" destId="{A88F0C53-F905-46E1-AC4A-70247C8EA5FC}" srcOrd="1" destOrd="0" parTransId="{BDECF531-DE08-4249-A6CC-866E1F8EFB32}" sibTransId="{FC97C08E-E1AF-4455-9199-D1A7695B5DFF}"/>
    <dgm:cxn modelId="{86C70551-5571-4324-A7C0-02AECF00618A}" srcId="{E01D9380-416A-4AB9-86B3-AE1EEA5F75E6}" destId="{270F4F2E-E3C1-47E9-B6E2-90D2F7B808F6}" srcOrd="0" destOrd="0" parTransId="{BF0BB07F-2A04-43FA-9A8E-DC3EBC39A92C}" sibTransId="{EC52925D-346D-436E-B942-C62B90F24D36}"/>
    <dgm:cxn modelId="{F550ED6A-20F0-4F93-8568-9983C952650A}" type="presOf" srcId="{270F4F2E-E3C1-47E9-B6E2-90D2F7B808F6}" destId="{C0A2E3B3-0891-47EC-A064-C64AF9C728B3}" srcOrd="0" destOrd="0" presId="urn:microsoft.com/office/officeart/2005/8/layout/list1"/>
    <dgm:cxn modelId="{CD66E393-C0F6-488A-AEE4-F19378082FAE}" type="presOf" srcId="{A88F0C53-F905-46E1-AC4A-70247C8EA5FC}" destId="{2D13B220-88E1-4104-9916-22656F390168}" srcOrd="0" destOrd="1" presId="urn:microsoft.com/office/officeart/2005/8/layout/list1"/>
    <dgm:cxn modelId="{31B4370C-330B-4AEA-945A-A2E5087EDCE8}" type="presOf" srcId="{E01D9380-416A-4AB9-86B3-AE1EEA5F75E6}" destId="{869DF5FB-3866-497F-AE89-7D90A9125F43}" srcOrd="0" destOrd="0" presId="urn:microsoft.com/office/officeart/2005/8/layout/list1"/>
    <dgm:cxn modelId="{CF8FA0B8-3C31-4251-9EB7-AD07181EA533}" srcId="{270F4F2E-E3C1-47E9-B6E2-90D2F7B808F6}" destId="{C7652E20-6765-437F-ABDE-7EBD58C5CB6D}" srcOrd="0" destOrd="0" parTransId="{105F6D22-8A8B-415C-A30F-2FAAEA5D5CEF}" sibTransId="{A6B193CE-57F0-4C55-AC56-46E6DD17D5D2}"/>
    <dgm:cxn modelId="{5009BE4D-ED27-455B-B813-60E8CE5A4163}" type="presParOf" srcId="{869DF5FB-3866-497F-AE89-7D90A9125F43}" destId="{9146D28A-CCBF-4D87-BD3B-B56B38CD8991}" srcOrd="0" destOrd="0" presId="urn:microsoft.com/office/officeart/2005/8/layout/list1"/>
    <dgm:cxn modelId="{12294F05-422F-4E6C-8EFB-AE406F6717E7}" type="presParOf" srcId="{9146D28A-CCBF-4D87-BD3B-B56B38CD8991}" destId="{C0A2E3B3-0891-47EC-A064-C64AF9C728B3}" srcOrd="0" destOrd="0" presId="urn:microsoft.com/office/officeart/2005/8/layout/list1"/>
    <dgm:cxn modelId="{F9A54F8A-FEE5-40CD-A453-496CD0CE19A1}" type="presParOf" srcId="{9146D28A-CCBF-4D87-BD3B-B56B38CD8991}" destId="{FC27B734-5154-4BB1-9D72-BBACA6B3FC1B}" srcOrd="1" destOrd="0" presId="urn:microsoft.com/office/officeart/2005/8/layout/list1"/>
    <dgm:cxn modelId="{17A44B4E-0ED2-47C7-9AE9-26A69E431E10}" type="presParOf" srcId="{869DF5FB-3866-497F-AE89-7D90A9125F43}" destId="{7AE1AA4C-6F43-4F4B-AFEF-8D052C099ABB}" srcOrd="1" destOrd="0" presId="urn:microsoft.com/office/officeart/2005/8/layout/list1"/>
    <dgm:cxn modelId="{C8FF0086-7E25-4DA5-943C-831AF67C419A}" type="presParOf" srcId="{869DF5FB-3866-497F-AE89-7D90A9125F43}" destId="{2D13B220-88E1-4104-9916-22656F39016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1D9380-416A-4AB9-86B3-AE1EEA5F75E6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70F4F2E-E3C1-47E9-B6E2-90D2F7B808F6}">
      <dgm:prSet phldrT="[Текст]"/>
      <dgm:spPr/>
      <dgm:t>
        <a:bodyPr/>
        <a:lstStyle/>
        <a:p>
          <a:r>
            <a:rPr lang="ru-RU" b="0" dirty="0" smtClean="0"/>
            <a:t>Неумение сформулировать проблему</a:t>
          </a:r>
        </a:p>
      </dgm:t>
    </dgm:pt>
    <dgm:pt modelId="{BF0BB07F-2A04-43FA-9A8E-DC3EBC39A92C}" type="parTrans" cxnId="{86C70551-5571-4324-A7C0-02AECF00618A}">
      <dgm:prSet/>
      <dgm:spPr/>
      <dgm:t>
        <a:bodyPr/>
        <a:lstStyle/>
        <a:p>
          <a:endParaRPr lang="ru-RU"/>
        </a:p>
      </dgm:t>
    </dgm:pt>
    <dgm:pt modelId="{EC52925D-346D-436E-B942-C62B90F24D36}" type="sibTrans" cxnId="{86C70551-5571-4324-A7C0-02AECF00618A}">
      <dgm:prSet/>
      <dgm:spPr/>
      <dgm:t>
        <a:bodyPr/>
        <a:lstStyle/>
        <a:p>
          <a:endParaRPr lang="ru-RU"/>
        </a:p>
      </dgm:t>
    </dgm:pt>
    <dgm:pt modelId="{C7652E20-6765-437F-ABDE-7EBD58C5CB6D}">
      <dgm:prSet/>
      <dgm:spPr/>
      <dgm:t>
        <a:bodyPr/>
        <a:lstStyle/>
        <a:p>
          <a:pPr algn="just"/>
          <a:r>
            <a:rPr lang="ru-RU" dirty="0" smtClean="0"/>
            <a:t> Бедность речи, узость кругозора.</a:t>
          </a:r>
          <a:endParaRPr lang="ru-RU" dirty="0"/>
        </a:p>
      </dgm:t>
    </dgm:pt>
    <dgm:pt modelId="{105F6D22-8A8B-415C-A30F-2FAAEA5D5CEF}" type="parTrans" cxnId="{CF8FA0B8-3C31-4251-9EB7-AD07181EA533}">
      <dgm:prSet/>
      <dgm:spPr/>
      <dgm:t>
        <a:bodyPr/>
        <a:lstStyle/>
        <a:p>
          <a:endParaRPr lang="ru-RU"/>
        </a:p>
      </dgm:t>
    </dgm:pt>
    <dgm:pt modelId="{A6B193CE-57F0-4C55-AC56-46E6DD17D5D2}" type="sibTrans" cxnId="{CF8FA0B8-3C31-4251-9EB7-AD07181EA533}">
      <dgm:prSet/>
      <dgm:spPr/>
      <dgm:t>
        <a:bodyPr/>
        <a:lstStyle/>
        <a:p>
          <a:endParaRPr lang="ru-RU"/>
        </a:p>
      </dgm:t>
    </dgm:pt>
    <dgm:pt modelId="{BC7F9A19-C0FA-4948-89E7-4FF313EB16F4}">
      <dgm:prSet/>
      <dgm:spPr/>
      <dgm:t>
        <a:bodyPr/>
        <a:lstStyle/>
        <a:p>
          <a:pPr algn="just"/>
          <a:r>
            <a:rPr lang="ru-RU" dirty="0" smtClean="0"/>
            <a:t>Уместно используйте типовые конструкции.</a:t>
          </a:r>
          <a:endParaRPr lang="ru-RU" dirty="0"/>
        </a:p>
      </dgm:t>
    </dgm:pt>
    <dgm:pt modelId="{815E820D-09A9-41F1-8249-38F763BC9829}" type="parTrans" cxnId="{7B3EA22B-4D2C-43AC-BC84-330D00AC9C29}">
      <dgm:prSet/>
      <dgm:spPr/>
    </dgm:pt>
    <dgm:pt modelId="{F38356C7-16C8-4887-9878-F9F75D8D2240}" type="sibTrans" cxnId="{7B3EA22B-4D2C-43AC-BC84-330D00AC9C29}">
      <dgm:prSet/>
      <dgm:spPr/>
    </dgm:pt>
    <dgm:pt modelId="{869DF5FB-3866-497F-AE89-7D90A9125F43}" type="pres">
      <dgm:prSet presAssocID="{E01D9380-416A-4AB9-86B3-AE1EEA5F75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6D28A-CCBF-4D87-BD3B-B56B38CD8991}" type="pres">
      <dgm:prSet presAssocID="{270F4F2E-E3C1-47E9-B6E2-90D2F7B808F6}" presName="parentLin" presStyleCnt="0"/>
      <dgm:spPr/>
    </dgm:pt>
    <dgm:pt modelId="{C0A2E3B3-0891-47EC-A064-C64AF9C728B3}" type="pres">
      <dgm:prSet presAssocID="{270F4F2E-E3C1-47E9-B6E2-90D2F7B808F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C27B734-5154-4BB1-9D72-BBACA6B3FC1B}" type="pres">
      <dgm:prSet presAssocID="{270F4F2E-E3C1-47E9-B6E2-90D2F7B808F6}" presName="parentText" presStyleLbl="node1" presStyleIdx="0" presStyleCnt="1" custScaleY="1260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1AA4C-6F43-4F4B-AFEF-8D052C099ABB}" type="pres">
      <dgm:prSet presAssocID="{270F4F2E-E3C1-47E9-B6E2-90D2F7B808F6}" presName="negativeSpace" presStyleCnt="0"/>
      <dgm:spPr/>
    </dgm:pt>
    <dgm:pt modelId="{2D13B220-88E1-4104-9916-22656F390168}" type="pres">
      <dgm:prSet presAssocID="{270F4F2E-E3C1-47E9-B6E2-90D2F7B808F6}" presName="childText" presStyleLbl="conFgAcc1" presStyleIdx="0" presStyleCnt="1" custScaleY="126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322332-769F-4C6F-A3A0-2E6E1E7D4AC7}" type="presOf" srcId="{270F4F2E-E3C1-47E9-B6E2-90D2F7B808F6}" destId="{FC27B734-5154-4BB1-9D72-BBACA6B3FC1B}" srcOrd="1" destOrd="0" presId="urn:microsoft.com/office/officeart/2005/8/layout/list1"/>
    <dgm:cxn modelId="{86C70551-5571-4324-A7C0-02AECF00618A}" srcId="{E01D9380-416A-4AB9-86B3-AE1EEA5F75E6}" destId="{270F4F2E-E3C1-47E9-B6E2-90D2F7B808F6}" srcOrd="0" destOrd="0" parTransId="{BF0BB07F-2A04-43FA-9A8E-DC3EBC39A92C}" sibTransId="{EC52925D-346D-436E-B942-C62B90F24D36}"/>
    <dgm:cxn modelId="{242D6CAC-C870-4663-A3C9-B3B253E51941}" type="presOf" srcId="{BC7F9A19-C0FA-4948-89E7-4FF313EB16F4}" destId="{2D13B220-88E1-4104-9916-22656F390168}" srcOrd="0" destOrd="1" presId="urn:microsoft.com/office/officeart/2005/8/layout/list1"/>
    <dgm:cxn modelId="{5AEF9BE8-C08D-4AF9-8082-8368D42BFC89}" type="presOf" srcId="{270F4F2E-E3C1-47E9-B6E2-90D2F7B808F6}" destId="{C0A2E3B3-0891-47EC-A064-C64AF9C728B3}" srcOrd="0" destOrd="0" presId="urn:microsoft.com/office/officeart/2005/8/layout/list1"/>
    <dgm:cxn modelId="{7B3EA22B-4D2C-43AC-BC84-330D00AC9C29}" srcId="{270F4F2E-E3C1-47E9-B6E2-90D2F7B808F6}" destId="{BC7F9A19-C0FA-4948-89E7-4FF313EB16F4}" srcOrd="1" destOrd="0" parTransId="{815E820D-09A9-41F1-8249-38F763BC9829}" sibTransId="{F38356C7-16C8-4887-9878-F9F75D8D2240}"/>
    <dgm:cxn modelId="{CF8FA0B8-3C31-4251-9EB7-AD07181EA533}" srcId="{270F4F2E-E3C1-47E9-B6E2-90D2F7B808F6}" destId="{C7652E20-6765-437F-ABDE-7EBD58C5CB6D}" srcOrd="0" destOrd="0" parTransId="{105F6D22-8A8B-415C-A30F-2FAAEA5D5CEF}" sibTransId="{A6B193CE-57F0-4C55-AC56-46E6DD17D5D2}"/>
    <dgm:cxn modelId="{130E067A-C5BA-4059-836B-9B7E0B511F37}" type="presOf" srcId="{C7652E20-6765-437F-ABDE-7EBD58C5CB6D}" destId="{2D13B220-88E1-4104-9916-22656F390168}" srcOrd="0" destOrd="0" presId="urn:microsoft.com/office/officeart/2005/8/layout/list1"/>
    <dgm:cxn modelId="{549E86A2-65E9-43B0-88C9-977F6546AB6D}" type="presOf" srcId="{E01D9380-416A-4AB9-86B3-AE1EEA5F75E6}" destId="{869DF5FB-3866-497F-AE89-7D90A9125F43}" srcOrd="0" destOrd="0" presId="urn:microsoft.com/office/officeart/2005/8/layout/list1"/>
    <dgm:cxn modelId="{98308C51-D3E6-47F6-AF6F-F6A7589D05CE}" type="presParOf" srcId="{869DF5FB-3866-497F-AE89-7D90A9125F43}" destId="{9146D28A-CCBF-4D87-BD3B-B56B38CD8991}" srcOrd="0" destOrd="0" presId="urn:microsoft.com/office/officeart/2005/8/layout/list1"/>
    <dgm:cxn modelId="{B03C83B9-C452-4F7C-89EF-F0676E7BD104}" type="presParOf" srcId="{9146D28A-CCBF-4D87-BD3B-B56B38CD8991}" destId="{C0A2E3B3-0891-47EC-A064-C64AF9C728B3}" srcOrd="0" destOrd="0" presId="urn:microsoft.com/office/officeart/2005/8/layout/list1"/>
    <dgm:cxn modelId="{C560DEC5-3583-47ED-8DDF-148081793B32}" type="presParOf" srcId="{9146D28A-CCBF-4D87-BD3B-B56B38CD8991}" destId="{FC27B734-5154-4BB1-9D72-BBACA6B3FC1B}" srcOrd="1" destOrd="0" presId="urn:microsoft.com/office/officeart/2005/8/layout/list1"/>
    <dgm:cxn modelId="{2B2A4C82-EE8E-4F87-8FCA-290E1A557967}" type="presParOf" srcId="{869DF5FB-3866-497F-AE89-7D90A9125F43}" destId="{7AE1AA4C-6F43-4F4B-AFEF-8D052C099ABB}" srcOrd="1" destOrd="0" presId="urn:microsoft.com/office/officeart/2005/8/layout/list1"/>
    <dgm:cxn modelId="{9C99B2C4-7819-465D-977A-727BF57C695F}" type="presParOf" srcId="{869DF5FB-3866-497F-AE89-7D90A9125F43}" destId="{2D13B220-88E1-4104-9916-22656F39016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1D9380-416A-4AB9-86B3-AE1EEA5F75E6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70F4F2E-E3C1-47E9-B6E2-90D2F7B808F6}">
      <dgm:prSet phldrT="[Текст]"/>
      <dgm:spPr/>
      <dgm:t>
        <a:bodyPr/>
        <a:lstStyle/>
        <a:p>
          <a:r>
            <a:rPr lang="ru-RU" b="0" dirty="0" smtClean="0"/>
            <a:t> Неоправданное расширение</a:t>
          </a:r>
        </a:p>
        <a:p>
          <a:r>
            <a:rPr lang="ru-RU" b="0" dirty="0" smtClean="0"/>
            <a:t>или сужение проблемы</a:t>
          </a:r>
          <a:endParaRPr lang="ru-RU" b="0" dirty="0"/>
        </a:p>
      </dgm:t>
    </dgm:pt>
    <dgm:pt modelId="{BF0BB07F-2A04-43FA-9A8E-DC3EBC39A92C}" type="parTrans" cxnId="{86C70551-5571-4324-A7C0-02AECF00618A}">
      <dgm:prSet/>
      <dgm:spPr/>
      <dgm:t>
        <a:bodyPr/>
        <a:lstStyle/>
        <a:p>
          <a:endParaRPr lang="ru-RU"/>
        </a:p>
      </dgm:t>
    </dgm:pt>
    <dgm:pt modelId="{EC52925D-346D-436E-B942-C62B90F24D36}" type="sibTrans" cxnId="{86C70551-5571-4324-A7C0-02AECF00618A}">
      <dgm:prSet/>
      <dgm:spPr/>
      <dgm:t>
        <a:bodyPr/>
        <a:lstStyle/>
        <a:p>
          <a:endParaRPr lang="ru-RU"/>
        </a:p>
      </dgm:t>
    </dgm:pt>
    <dgm:pt modelId="{C7652E20-6765-437F-ABDE-7EBD58C5CB6D}">
      <dgm:prSet/>
      <dgm:spPr/>
      <dgm:t>
        <a:bodyPr/>
        <a:lstStyle/>
        <a:p>
          <a:pPr algn="just"/>
          <a:r>
            <a:rPr lang="ru-RU" dirty="0" smtClean="0"/>
            <a:t>Избегайте слишком общих формулировок.</a:t>
          </a:r>
          <a:endParaRPr lang="ru-RU" dirty="0"/>
        </a:p>
      </dgm:t>
    </dgm:pt>
    <dgm:pt modelId="{105F6D22-8A8B-415C-A30F-2FAAEA5D5CEF}" type="parTrans" cxnId="{CF8FA0B8-3C31-4251-9EB7-AD07181EA533}">
      <dgm:prSet/>
      <dgm:spPr/>
      <dgm:t>
        <a:bodyPr/>
        <a:lstStyle/>
        <a:p>
          <a:endParaRPr lang="ru-RU"/>
        </a:p>
      </dgm:t>
    </dgm:pt>
    <dgm:pt modelId="{A6B193CE-57F0-4C55-AC56-46E6DD17D5D2}" type="sibTrans" cxnId="{CF8FA0B8-3C31-4251-9EB7-AD07181EA533}">
      <dgm:prSet/>
      <dgm:spPr/>
      <dgm:t>
        <a:bodyPr/>
        <a:lstStyle/>
        <a:p>
          <a:endParaRPr lang="ru-RU"/>
        </a:p>
      </dgm:t>
    </dgm:pt>
    <dgm:pt modelId="{FC7A5412-1ED9-45DF-A832-5ADB3939B3BD}">
      <dgm:prSet/>
      <dgm:spPr/>
      <dgm:t>
        <a:bodyPr/>
        <a:lstStyle/>
        <a:p>
          <a:pPr algn="just"/>
          <a:r>
            <a:rPr lang="ru-RU" dirty="0" smtClean="0"/>
            <a:t>Обращайте внимание на ключевые слова текста.    </a:t>
          </a:r>
          <a:endParaRPr lang="ru-RU" dirty="0"/>
        </a:p>
      </dgm:t>
    </dgm:pt>
    <dgm:pt modelId="{6B02CAD5-76C1-485B-B6E0-9CE88E3AC4B6}" type="parTrans" cxnId="{8E7656C0-5FD8-4587-9381-B7737499CC13}">
      <dgm:prSet/>
      <dgm:spPr/>
    </dgm:pt>
    <dgm:pt modelId="{616F6BBC-F092-4DE4-B946-46F890EE6532}" type="sibTrans" cxnId="{8E7656C0-5FD8-4587-9381-B7737499CC13}">
      <dgm:prSet/>
      <dgm:spPr/>
    </dgm:pt>
    <dgm:pt modelId="{869DF5FB-3866-497F-AE89-7D90A9125F43}" type="pres">
      <dgm:prSet presAssocID="{E01D9380-416A-4AB9-86B3-AE1EEA5F75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6D28A-CCBF-4D87-BD3B-B56B38CD8991}" type="pres">
      <dgm:prSet presAssocID="{270F4F2E-E3C1-47E9-B6E2-90D2F7B808F6}" presName="parentLin" presStyleCnt="0"/>
      <dgm:spPr/>
    </dgm:pt>
    <dgm:pt modelId="{C0A2E3B3-0891-47EC-A064-C64AF9C728B3}" type="pres">
      <dgm:prSet presAssocID="{270F4F2E-E3C1-47E9-B6E2-90D2F7B808F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C27B734-5154-4BB1-9D72-BBACA6B3FC1B}" type="pres">
      <dgm:prSet presAssocID="{270F4F2E-E3C1-47E9-B6E2-90D2F7B808F6}" presName="parentText" presStyleLbl="node1" presStyleIdx="0" presStyleCnt="1" custScaleY="1260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1AA4C-6F43-4F4B-AFEF-8D052C099ABB}" type="pres">
      <dgm:prSet presAssocID="{270F4F2E-E3C1-47E9-B6E2-90D2F7B808F6}" presName="negativeSpace" presStyleCnt="0"/>
      <dgm:spPr/>
    </dgm:pt>
    <dgm:pt modelId="{2D13B220-88E1-4104-9916-22656F390168}" type="pres">
      <dgm:prSet presAssocID="{270F4F2E-E3C1-47E9-B6E2-90D2F7B808F6}" presName="childText" presStyleLbl="conFgAcc1" presStyleIdx="0" presStyleCnt="1" custScaleY="126058" custLinFactNeighborX="-2574" custLinFactNeighborY="9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E91C25-0EE4-4DA1-813F-C0018FF50677}" type="presOf" srcId="{FC7A5412-1ED9-45DF-A832-5ADB3939B3BD}" destId="{2D13B220-88E1-4104-9916-22656F390168}" srcOrd="0" destOrd="1" presId="urn:microsoft.com/office/officeart/2005/8/layout/list1"/>
    <dgm:cxn modelId="{F4EBF095-1897-42F6-BA85-5D4F423E92AC}" type="presOf" srcId="{270F4F2E-E3C1-47E9-B6E2-90D2F7B808F6}" destId="{C0A2E3B3-0891-47EC-A064-C64AF9C728B3}" srcOrd="0" destOrd="0" presId="urn:microsoft.com/office/officeart/2005/8/layout/list1"/>
    <dgm:cxn modelId="{86C70551-5571-4324-A7C0-02AECF00618A}" srcId="{E01D9380-416A-4AB9-86B3-AE1EEA5F75E6}" destId="{270F4F2E-E3C1-47E9-B6E2-90D2F7B808F6}" srcOrd="0" destOrd="0" parTransId="{BF0BB07F-2A04-43FA-9A8E-DC3EBC39A92C}" sibTransId="{EC52925D-346D-436E-B942-C62B90F24D36}"/>
    <dgm:cxn modelId="{8E7656C0-5FD8-4587-9381-B7737499CC13}" srcId="{270F4F2E-E3C1-47E9-B6E2-90D2F7B808F6}" destId="{FC7A5412-1ED9-45DF-A832-5ADB3939B3BD}" srcOrd="1" destOrd="0" parTransId="{6B02CAD5-76C1-485B-B6E0-9CE88E3AC4B6}" sibTransId="{616F6BBC-F092-4DE4-B946-46F890EE6532}"/>
    <dgm:cxn modelId="{68F503EF-4A65-41AA-9A38-1F1C34A9AB19}" type="presOf" srcId="{C7652E20-6765-437F-ABDE-7EBD58C5CB6D}" destId="{2D13B220-88E1-4104-9916-22656F390168}" srcOrd="0" destOrd="0" presId="urn:microsoft.com/office/officeart/2005/8/layout/list1"/>
    <dgm:cxn modelId="{7E11015E-182D-4F37-9AF4-946DA451BF25}" type="presOf" srcId="{E01D9380-416A-4AB9-86B3-AE1EEA5F75E6}" destId="{869DF5FB-3866-497F-AE89-7D90A9125F43}" srcOrd="0" destOrd="0" presId="urn:microsoft.com/office/officeart/2005/8/layout/list1"/>
    <dgm:cxn modelId="{CF8FA0B8-3C31-4251-9EB7-AD07181EA533}" srcId="{270F4F2E-E3C1-47E9-B6E2-90D2F7B808F6}" destId="{C7652E20-6765-437F-ABDE-7EBD58C5CB6D}" srcOrd="0" destOrd="0" parTransId="{105F6D22-8A8B-415C-A30F-2FAAEA5D5CEF}" sibTransId="{A6B193CE-57F0-4C55-AC56-46E6DD17D5D2}"/>
    <dgm:cxn modelId="{DF538A24-D912-4CA9-A95A-BF18E5F94D8E}" type="presOf" srcId="{270F4F2E-E3C1-47E9-B6E2-90D2F7B808F6}" destId="{FC27B734-5154-4BB1-9D72-BBACA6B3FC1B}" srcOrd="1" destOrd="0" presId="urn:microsoft.com/office/officeart/2005/8/layout/list1"/>
    <dgm:cxn modelId="{FDF22668-0BE7-45E2-947A-8D855F2CBF68}" type="presParOf" srcId="{869DF5FB-3866-497F-AE89-7D90A9125F43}" destId="{9146D28A-CCBF-4D87-BD3B-B56B38CD8991}" srcOrd="0" destOrd="0" presId="urn:microsoft.com/office/officeart/2005/8/layout/list1"/>
    <dgm:cxn modelId="{59475C9F-7CBA-4132-B7CA-7270774DFBA5}" type="presParOf" srcId="{9146D28A-CCBF-4D87-BD3B-B56B38CD8991}" destId="{C0A2E3B3-0891-47EC-A064-C64AF9C728B3}" srcOrd="0" destOrd="0" presId="urn:microsoft.com/office/officeart/2005/8/layout/list1"/>
    <dgm:cxn modelId="{E11F5551-899B-4AA2-A644-53F84ACB664F}" type="presParOf" srcId="{9146D28A-CCBF-4D87-BD3B-B56B38CD8991}" destId="{FC27B734-5154-4BB1-9D72-BBACA6B3FC1B}" srcOrd="1" destOrd="0" presId="urn:microsoft.com/office/officeart/2005/8/layout/list1"/>
    <dgm:cxn modelId="{4DB3626D-6C9E-40FE-B5FE-D0EE06D08A47}" type="presParOf" srcId="{869DF5FB-3866-497F-AE89-7D90A9125F43}" destId="{7AE1AA4C-6F43-4F4B-AFEF-8D052C099ABB}" srcOrd="1" destOrd="0" presId="urn:microsoft.com/office/officeart/2005/8/layout/list1"/>
    <dgm:cxn modelId="{4ADCDF60-776D-43CA-908A-80CD8F5B3BCD}" type="presParOf" srcId="{869DF5FB-3866-497F-AE89-7D90A9125F43}" destId="{2D13B220-88E1-4104-9916-22656F39016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898F0E-4F80-4E74-9538-FBF929D61ECC}">
      <dsp:nvSpPr>
        <dsp:cNvPr id="0" name=""/>
        <dsp:cNvSpPr/>
      </dsp:nvSpPr>
      <dsp:spPr>
        <a:xfrm>
          <a:off x="0" y="4606322"/>
          <a:ext cx="7772400" cy="6045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Вывод</a:t>
          </a:r>
          <a:endParaRPr lang="ru-RU" sz="3200" kern="1200" dirty="0">
            <a:solidFill>
              <a:schemeClr val="bg1"/>
            </a:solidFill>
          </a:endParaRPr>
        </a:p>
      </dsp:txBody>
      <dsp:txXfrm>
        <a:off x="0" y="4606322"/>
        <a:ext cx="7772400" cy="604577"/>
      </dsp:txXfrm>
    </dsp:sp>
    <dsp:sp modelId="{8CFF581F-412F-49E4-900D-133AF3908804}">
      <dsp:nvSpPr>
        <dsp:cNvPr id="0" name=""/>
        <dsp:cNvSpPr/>
      </dsp:nvSpPr>
      <dsp:spPr>
        <a:xfrm rot="10800000">
          <a:off x="0" y="3685551"/>
          <a:ext cx="7772400" cy="92983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Аргументация собственного мнения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0800000">
        <a:off x="0" y="3685551"/>
        <a:ext cx="7772400" cy="929839"/>
      </dsp:txXfrm>
    </dsp:sp>
    <dsp:sp modelId="{66E28674-5A51-4611-AEA9-85DBEA0018A1}">
      <dsp:nvSpPr>
        <dsp:cNvPr id="0" name=""/>
        <dsp:cNvSpPr/>
      </dsp:nvSpPr>
      <dsp:spPr>
        <a:xfrm rot="10800000">
          <a:off x="0" y="2764779"/>
          <a:ext cx="7772400" cy="92983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Собственное мнение</a:t>
          </a:r>
          <a:endParaRPr lang="ru-RU" sz="3200" kern="1200" dirty="0">
            <a:solidFill>
              <a:schemeClr val="bg1"/>
            </a:solidFill>
          </a:endParaRPr>
        </a:p>
      </dsp:txBody>
      <dsp:txXfrm rot="10800000">
        <a:off x="0" y="2764779"/>
        <a:ext cx="7772400" cy="929839"/>
      </dsp:txXfrm>
    </dsp:sp>
    <dsp:sp modelId="{8250E417-D75E-4A35-869F-4A5225166AA0}">
      <dsp:nvSpPr>
        <dsp:cNvPr id="0" name=""/>
        <dsp:cNvSpPr/>
      </dsp:nvSpPr>
      <dsp:spPr>
        <a:xfrm rot="10800000">
          <a:off x="0" y="1844008"/>
          <a:ext cx="7772400" cy="92983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Позиция автора</a:t>
          </a:r>
          <a:endParaRPr lang="ru-RU" sz="3200" kern="1200" dirty="0">
            <a:solidFill>
              <a:schemeClr val="bg1"/>
            </a:solidFill>
          </a:endParaRPr>
        </a:p>
      </dsp:txBody>
      <dsp:txXfrm rot="10800000">
        <a:off x="0" y="1844008"/>
        <a:ext cx="7772400" cy="929839"/>
      </dsp:txXfrm>
    </dsp:sp>
    <dsp:sp modelId="{C71A87D8-6674-4171-BF79-523CBAEAF941}">
      <dsp:nvSpPr>
        <dsp:cNvPr id="0" name=""/>
        <dsp:cNvSpPr/>
      </dsp:nvSpPr>
      <dsp:spPr>
        <a:xfrm rot="10800000">
          <a:off x="0" y="923237"/>
          <a:ext cx="7772400" cy="929839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Комментарий к проблеме</a:t>
          </a:r>
          <a:endParaRPr lang="ru-RU" sz="3200" kern="1200" dirty="0">
            <a:solidFill>
              <a:schemeClr val="bg1"/>
            </a:solidFill>
          </a:endParaRPr>
        </a:p>
      </dsp:txBody>
      <dsp:txXfrm rot="10800000">
        <a:off x="0" y="923237"/>
        <a:ext cx="7772400" cy="929839"/>
      </dsp:txXfrm>
    </dsp:sp>
    <dsp:sp modelId="{99F08111-788E-4471-81FA-8ED47C99D7B9}">
      <dsp:nvSpPr>
        <dsp:cNvPr id="0" name=""/>
        <dsp:cNvSpPr/>
      </dsp:nvSpPr>
      <dsp:spPr>
        <a:xfrm rot="10800000">
          <a:off x="0" y="2466"/>
          <a:ext cx="7772400" cy="92983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r>
            <a:rPr lang="ru-RU" sz="3200" kern="1200" dirty="0" smtClean="0">
              <a:solidFill>
                <a:schemeClr val="bg1"/>
              </a:solidFill>
            </a:rPr>
            <a:t>Проблема</a:t>
          </a:r>
          <a:endParaRPr lang="ru-RU" sz="3200" kern="1200" dirty="0">
            <a:solidFill>
              <a:schemeClr val="bg1"/>
            </a:solidFill>
          </a:endParaRPr>
        </a:p>
      </dsp:txBody>
      <dsp:txXfrm rot="10800000">
        <a:off x="0" y="2466"/>
        <a:ext cx="7772400" cy="92983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374972-E7AE-453E-9EC2-A975FDD3E40F}">
      <dsp:nvSpPr>
        <dsp:cNvPr id="0" name=""/>
        <dsp:cNvSpPr/>
      </dsp:nvSpPr>
      <dsp:spPr>
        <a:xfrm>
          <a:off x="7564446" y="3318856"/>
          <a:ext cx="91440" cy="450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83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CCFE0-C0E6-4045-A102-6167B4D905A7}">
      <dsp:nvSpPr>
        <dsp:cNvPr id="0" name=""/>
        <dsp:cNvSpPr/>
      </dsp:nvSpPr>
      <dsp:spPr>
        <a:xfrm>
          <a:off x="4157863" y="2036246"/>
          <a:ext cx="3452302" cy="386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23"/>
              </a:lnTo>
              <a:lnTo>
                <a:pt x="3452302" y="255823"/>
              </a:lnTo>
              <a:lnTo>
                <a:pt x="3452302" y="38654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48677-A695-4AEF-8FF8-5EE6A5FDF4BF}">
      <dsp:nvSpPr>
        <dsp:cNvPr id="0" name=""/>
        <dsp:cNvSpPr/>
      </dsp:nvSpPr>
      <dsp:spPr>
        <a:xfrm>
          <a:off x="5839739" y="3342709"/>
          <a:ext cx="91440" cy="410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04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C32A0-9A63-4AFE-A3AE-DE0B39E8A3BC}">
      <dsp:nvSpPr>
        <dsp:cNvPr id="0" name=""/>
        <dsp:cNvSpPr/>
      </dsp:nvSpPr>
      <dsp:spPr>
        <a:xfrm>
          <a:off x="4157863" y="2036246"/>
          <a:ext cx="1727596" cy="410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676"/>
              </a:lnTo>
              <a:lnTo>
                <a:pt x="1727596" y="279676"/>
              </a:lnTo>
              <a:lnTo>
                <a:pt x="1727596" y="41040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0ECB5-7E10-4E36-AC0D-2AADED29B0B7}">
      <dsp:nvSpPr>
        <dsp:cNvPr id="0" name=""/>
        <dsp:cNvSpPr/>
      </dsp:nvSpPr>
      <dsp:spPr>
        <a:xfrm>
          <a:off x="4115036" y="3342709"/>
          <a:ext cx="91440" cy="410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04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CB70C-2486-4ACA-B67D-C3AF3661ADC0}">
      <dsp:nvSpPr>
        <dsp:cNvPr id="0" name=""/>
        <dsp:cNvSpPr/>
      </dsp:nvSpPr>
      <dsp:spPr>
        <a:xfrm>
          <a:off x="4112143" y="2036246"/>
          <a:ext cx="91440" cy="410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676"/>
              </a:lnTo>
              <a:lnTo>
                <a:pt x="48612" y="279676"/>
              </a:lnTo>
              <a:lnTo>
                <a:pt x="48612" y="41040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5728E-3F0C-45B9-A6E5-DF5B69C915D1}">
      <dsp:nvSpPr>
        <dsp:cNvPr id="0" name=""/>
        <dsp:cNvSpPr/>
      </dsp:nvSpPr>
      <dsp:spPr>
        <a:xfrm>
          <a:off x="2390332" y="3342709"/>
          <a:ext cx="91440" cy="410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04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F6FCA-FFB9-4C5B-BBC0-A212A9015BAC}">
      <dsp:nvSpPr>
        <dsp:cNvPr id="0" name=""/>
        <dsp:cNvSpPr/>
      </dsp:nvSpPr>
      <dsp:spPr>
        <a:xfrm>
          <a:off x="2436052" y="2036246"/>
          <a:ext cx="1721810" cy="410401"/>
        </a:xfrm>
        <a:custGeom>
          <a:avLst/>
          <a:gdLst/>
          <a:ahLst/>
          <a:cxnLst/>
          <a:rect l="0" t="0" r="0" b="0"/>
          <a:pathLst>
            <a:path>
              <a:moveTo>
                <a:pt x="1721810" y="0"/>
              </a:moveTo>
              <a:lnTo>
                <a:pt x="1721810" y="279676"/>
              </a:lnTo>
              <a:lnTo>
                <a:pt x="0" y="279676"/>
              </a:lnTo>
              <a:lnTo>
                <a:pt x="0" y="41040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D52A9-CF12-4672-ADFE-4674C6349E1D}">
      <dsp:nvSpPr>
        <dsp:cNvPr id="0" name=""/>
        <dsp:cNvSpPr/>
      </dsp:nvSpPr>
      <dsp:spPr>
        <a:xfrm>
          <a:off x="662736" y="3342709"/>
          <a:ext cx="91440" cy="410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04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F9E8B-7A77-4D98-8A20-B19D00B69EC0}">
      <dsp:nvSpPr>
        <dsp:cNvPr id="0" name=""/>
        <dsp:cNvSpPr/>
      </dsp:nvSpPr>
      <dsp:spPr>
        <a:xfrm>
          <a:off x="708456" y="2036246"/>
          <a:ext cx="3449406" cy="410401"/>
        </a:xfrm>
        <a:custGeom>
          <a:avLst/>
          <a:gdLst/>
          <a:ahLst/>
          <a:cxnLst/>
          <a:rect l="0" t="0" r="0" b="0"/>
          <a:pathLst>
            <a:path>
              <a:moveTo>
                <a:pt x="3449406" y="0"/>
              </a:moveTo>
              <a:lnTo>
                <a:pt x="3449406" y="279676"/>
              </a:lnTo>
              <a:lnTo>
                <a:pt x="0" y="279676"/>
              </a:lnTo>
              <a:lnTo>
                <a:pt x="0" y="41040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04804-0199-4D6F-970C-E5A20E61FAC5}">
      <dsp:nvSpPr>
        <dsp:cNvPr id="0" name=""/>
        <dsp:cNvSpPr/>
      </dsp:nvSpPr>
      <dsp:spPr>
        <a:xfrm>
          <a:off x="3452302" y="1140184"/>
          <a:ext cx="1411121" cy="896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92C5D4-CACB-4510-8AD7-19C77381388C}">
      <dsp:nvSpPr>
        <dsp:cNvPr id="0" name=""/>
        <dsp:cNvSpPr/>
      </dsp:nvSpPr>
      <dsp:spPr>
        <a:xfrm>
          <a:off x="3609094" y="1289136"/>
          <a:ext cx="1411121" cy="89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Типы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проблем</a:t>
          </a:r>
          <a:endParaRPr lang="ru-RU" sz="1400" b="1" kern="1200" dirty="0"/>
        </a:p>
      </dsp:txBody>
      <dsp:txXfrm>
        <a:off x="3609094" y="1289136"/>
        <a:ext cx="1411121" cy="896061"/>
      </dsp:txXfrm>
    </dsp:sp>
    <dsp:sp modelId="{E41382C1-0B5A-4712-8C01-A85398EABC52}">
      <dsp:nvSpPr>
        <dsp:cNvPr id="0" name=""/>
        <dsp:cNvSpPr/>
      </dsp:nvSpPr>
      <dsp:spPr>
        <a:xfrm>
          <a:off x="3" y="2446647"/>
          <a:ext cx="1416906" cy="8960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0226F0-E62E-4731-AA3A-8C7EBAAEEA5E}">
      <dsp:nvSpPr>
        <dsp:cNvPr id="0" name=""/>
        <dsp:cNvSpPr/>
      </dsp:nvSpPr>
      <dsp:spPr>
        <a:xfrm>
          <a:off x="156794" y="2595599"/>
          <a:ext cx="1416906" cy="89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Философские</a:t>
          </a:r>
          <a:endParaRPr lang="ru-RU" sz="1200" b="1" kern="1200" dirty="0"/>
        </a:p>
      </dsp:txBody>
      <dsp:txXfrm>
        <a:off x="156794" y="2595599"/>
        <a:ext cx="1416906" cy="896061"/>
      </dsp:txXfrm>
    </dsp:sp>
    <dsp:sp modelId="{FF9B0F9F-5089-4D7B-AA2B-6054C193FD30}">
      <dsp:nvSpPr>
        <dsp:cNvPr id="0" name=""/>
        <dsp:cNvSpPr/>
      </dsp:nvSpPr>
      <dsp:spPr>
        <a:xfrm>
          <a:off x="2895" y="3753110"/>
          <a:ext cx="1411121" cy="17945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875543-DB32-4626-905D-8BFE2409A582}">
      <dsp:nvSpPr>
        <dsp:cNvPr id="0" name=""/>
        <dsp:cNvSpPr/>
      </dsp:nvSpPr>
      <dsp:spPr>
        <a:xfrm>
          <a:off x="159687" y="3902062"/>
          <a:ext cx="1411121" cy="1794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Самые общие вопросы развития общества, природы, человека </a:t>
          </a:r>
          <a:endParaRPr lang="ru-RU" sz="1100" kern="1200" dirty="0"/>
        </a:p>
      </dsp:txBody>
      <dsp:txXfrm>
        <a:off x="159687" y="3902062"/>
        <a:ext cx="1411121" cy="1794561"/>
      </dsp:txXfrm>
    </dsp:sp>
    <dsp:sp modelId="{3BE71BE5-BC46-4860-ADC1-117E73850136}">
      <dsp:nvSpPr>
        <dsp:cNvPr id="0" name=""/>
        <dsp:cNvSpPr/>
      </dsp:nvSpPr>
      <dsp:spPr>
        <a:xfrm>
          <a:off x="1730492" y="2446647"/>
          <a:ext cx="1411121" cy="8960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FAD169-11D2-4CBE-89F2-6A5BBA88BD0D}">
      <dsp:nvSpPr>
        <dsp:cNvPr id="0" name=""/>
        <dsp:cNvSpPr/>
      </dsp:nvSpPr>
      <dsp:spPr>
        <a:xfrm>
          <a:off x="1887283" y="2595599"/>
          <a:ext cx="1411121" cy="89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Социальные</a:t>
          </a:r>
          <a:endParaRPr lang="ru-RU" sz="1200" b="1" kern="1200" dirty="0"/>
        </a:p>
      </dsp:txBody>
      <dsp:txXfrm>
        <a:off x="1887283" y="2595599"/>
        <a:ext cx="1411121" cy="896061"/>
      </dsp:txXfrm>
    </dsp:sp>
    <dsp:sp modelId="{029FA90C-8DAB-41C0-BA26-9FB989CFC6FE}">
      <dsp:nvSpPr>
        <dsp:cNvPr id="0" name=""/>
        <dsp:cNvSpPr/>
      </dsp:nvSpPr>
      <dsp:spPr>
        <a:xfrm>
          <a:off x="1730492" y="3753110"/>
          <a:ext cx="1411121" cy="18157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FBD3BA-A25E-4750-96B2-81FEBCB0AA69}">
      <dsp:nvSpPr>
        <dsp:cNvPr id="0" name=""/>
        <dsp:cNvSpPr/>
      </dsp:nvSpPr>
      <dsp:spPr>
        <a:xfrm>
          <a:off x="1887283" y="3902062"/>
          <a:ext cx="1411121" cy="181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Устройство и жизнь общества</a:t>
          </a:r>
        </a:p>
      </dsp:txBody>
      <dsp:txXfrm>
        <a:off x="1887283" y="3902062"/>
        <a:ext cx="1411121" cy="1815752"/>
      </dsp:txXfrm>
    </dsp:sp>
    <dsp:sp modelId="{267768FC-03A0-49D9-93C6-C0F89010885B}">
      <dsp:nvSpPr>
        <dsp:cNvPr id="0" name=""/>
        <dsp:cNvSpPr/>
      </dsp:nvSpPr>
      <dsp:spPr>
        <a:xfrm>
          <a:off x="3455195" y="2446647"/>
          <a:ext cx="1411121" cy="8960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E82CDE-368D-4771-8EAB-5DB97FEE7444}">
      <dsp:nvSpPr>
        <dsp:cNvPr id="0" name=""/>
        <dsp:cNvSpPr/>
      </dsp:nvSpPr>
      <dsp:spPr>
        <a:xfrm>
          <a:off x="3611986" y="2595599"/>
          <a:ext cx="1411121" cy="89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Политические</a:t>
          </a:r>
          <a:endParaRPr lang="ru-RU" sz="1200" b="1" kern="1200" dirty="0"/>
        </a:p>
      </dsp:txBody>
      <dsp:txXfrm>
        <a:off x="3611986" y="2595599"/>
        <a:ext cx="1411121" cy="896061"/>
      </dsp:txXfrm>
    </dsp:sp>
    <dsp:sp modelId="{4348B2B9-119C-47BA-BE35-B6E11DF202AC}">
      <dsp:nvSpPr>
        <dsp:cNvPr id="0" name=""/>
        <dsp:cNvSpPr/>
      </dsp:nvSpPr>
      <dsp:spPr>
        <a:xfrm>
          <a:off x="3455195" y="3753110"/>
          <a:ext cx="1411121" cy="17945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37C31E-8932-4B7E-94A8-BAC9F4A19D7C}">
      <dsp:nvSpPr>
        <dsp:cNvPr id="0" name=""/>
        <dsp:cNvSpPr/>
      </dsp:nvSpPr>
      <dsp:spPr>
        <a:xfrm>
          <a:off x="3611986" y="3902062"/>
          <a:ext cx="1411121" cy="1794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Деятельность государственной власти</a:t>
          </a:r>
          <a:endParaRPr lang="en-US" sz="1100" kern="1200" dirty="0" smtClean="0"/>
        </a:p>
      </dsp:txBody>
      <dsp:txXfrm>
        <a:off x="3611986" y="3902062"/>
        <a:ext cx="1411121" cy="1794561"/>
      </dsp:txXfrm>
    </dsp:sp>
    <dsp:sp modelId="{AE02448D-FF19-470A-84E5-9D5AFBCE92D2}">
      <dsp:nvSpPr>
        <dsp:cNvPr id="0" name=""/>
        <dsp:cNvSpPr/>
      </dsp:nvSpPr>
      <dsp:spPr>
        <a:xfrm>
          <a:off x="5179899" y="2446647"/>
          <a:ext cx="1411121" cy="8960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EE5140-8C12-4034-B453-D8406108062B}">
      <dsp:nvSpPr>
        <dsp:cNvPr id="0" name=""/>
        <dsp:cNvSpPr/>
      </dsp:nvSpPr>
      <dsp:spPr>
        <a:xfrm>
          <a:off x="5336690" y="2595599"/>
          <a:ext cx="1411121" cy="89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Нравственные</a:t>
          </a:r>
          <a:endParaRPr lang="ru-RU" sz="1200" b="1" kern="1200" dirty="0"/>
        </a:p>
      </dsp:txBody>
      <dsp:txXfrm>
        <a:off x="5336690" y="2595599"/>
        <a:ext cx="1411121" cy="896061"/>
      </dsp:txXfrm>
    </dsp:sp>
    <dsp:sp modelId="{A3843E47-E7D5-479C-BC8A-4B2A04160545}">
      <dsp:nvSpPr>
        <dsp:cNvPr id="0" name=""/>
        <dsp:cNvSpPr/>
      </dsp:nvSpPr>
      <dsp:spPr>
        <a:xfrm>
          <a:off x="5179899" y="3753110"/>
          <a:ext cx="1411121" cy="17674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5CBE06-D641-4678-B4C9-AC8339885691}">
      <dsp:nvSpPr>
        <dsp:cNvPr id="0" name=""/>
        <dsp:cNvSpPr/>
      </dsp:nvSpPr>
      <dsp:spPr>
        <a:xfrm>
          <a:off x="5336690" y="3902062"/>
          <a:ext cx="1411121" cy="1767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 Духовная жизнь человека, взаимоотношения людей</a:t>
          </a:r>
          <a:endParaRPr lang="ru-RU" sz="1100" kern="1200" dirty="0"/>
        </a:p>
      </dsp:txBody>
      <dsp:txXfrm>
        <a:off x="5336690" y="3902062"/>
        <a:ext cx="1411121" cy="1767490"/>
      </dsp:txXfrm>
    </dsp:sp>
    <dsp:sp modelId="{B5927FBA-CC9F-4B4E-8EFB-6D6E4E89A5A0}">
      <dsp:nvSpPr>
        <dsp:cNvPr id="0" name=""/>
        <dsp:cNvSpPr/>
      </dsp:nvSpPr>
      <dsp:spPr>
        <a:xfrm>
          <a:off x="6904605" y="2422794"/>
          <a:ext cx="1411121" cy="8960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3221B6-F8EB-419A-8C6B-FE1DE71B748C}">
      <dsp:nvSpPr>
        <dsp:cNvPr id="0" name=""/>
        <dsp:cNvSpPr/>
      </dsp:nvSpPr>
      <dsp:spPr>
        <a:xfrm>
          <a:off x="7061396" y="2571746"/>
          <a:ext cx="1411121" cy="89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Экологические</a:t>
          </a:r>
          <a:endParaRPr lang="ru-RU" sz="1200" b="1" kern="1200" dirty="0"/>
        </a:p>
      </dsp:txBody>
      <dsp:txXfrm>
        <a:off x="7061396" y="2571746"/>
        <a:ext cx="1411121" cy="896061"/>
      </dsp:txXfrm>
    </dsp:sp>
    <dsp:sp modelId="{9AD0F9CC-2744-46FF-B832-250287D8AFC1}">
      <dsp:nvSpPr>
        <dsp:cNvPr id="0" name=""/>
        <dsp:cNvSpPr/>
      </dsp:nvSpPr>
      <dsp:spPr>
        <a:xfrm>
          <a:off x="6904605" y="3769687"/>
          <a:ext cx="1411121" cy="18157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ECC0A5-FBEE-4624-B9BD-E5FCE18FCF11}">
      <dsp:nvSpPr>
        <dsp:cNvPr id="0" name=""/>
        <dsp:cNvSpPr/>
      </dsp:nvSpPr>
      <dsp:spPr>
        <a:xfrm>
          <a:off x="7061396" y="3918639"/>
          <a:ext cx="1411121" cy="181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Взаимодействие человека и окружающей среды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7061396" y="3918639"/>
        <a:ext cx="1411121" cy="181575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1C1200-67B0-41EF-AD01-08DF8D6726C9}">
      <dsp:nvSpPr>
        <dsp:cNvPr id="0" name=""/>
        <dsp:cNvSpPr/>
      </dsp:nvSpPr>
      <dsp:spPr>
        <a:xfrm>
          <a:off x="3000988" y="2304948"/>
          <a:ext cx="1770422" cy="1770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Проблемы</a:t>
          </a:r>
          <a:endParaRPr lang="ru-RU" sz="18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текстов ЕГЭ</a:t>
          </a:r>
          <a:endParaRPr lang="ru-RU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0988" y="2304948"/>
        <a:ext cx="1770422" cy="1770422"/>
      </dsp:txXfrm>
    </dsp:sp>
    <dsp:sp modelId="{A3E186DB-4F3A-4699-8AA6-9ADC0334AE25}">
      <dsp:nvSpPr>
        <dsp:cNvPr id="0" name=""/>
        <dsp:cNvSpPr/>
      </dsp:nvSpPr>
      <dsp:spPr>
        <a:xfrm rot="16200000">
          <a:off x="3698641" y="1660709"/>
          <a:ext cx="375116" cy="601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6200000">
        <a:off x="3698641" y="1660709"/>
        <a:ext cx="375116" cy="601943"/>
      </dsp:txXfrm>
    </dsp:sp>
    <dsp:sp modelId="{9666E29F-6137-40F4-A745-8C0B4C6217AF}">
      <dsp:nvSpPr>
        <dsp:cNvPr id="0" name=""/>
        <dsp:cNvSpPr/>
      </dsp:nvSpPr>
      <dsp:spPr>
        <a:xfrm>
          <a:off x="3089510" y="3801"/>
          <a:ext cx="1593379" cy="15933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</a:t>
          </a:r>
          <a:r>
            <a:rPr lang="ru-RU" sz="1800" b="1" kern="1200" dirty="0" smtClean="0">
              <a:solidFill>
                <a:schemeClr val="bg1"/>
              </a:solidFill>
            </a:rPr>
            <a:t>Человек и мир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(философия)</a:t>
          </a:r>
        </a:p>
      </dsp:txBody>
      <dsp:txXfrm>
        <a:off x="3089510" y="3801"/>
        <a:ext cx="1593379" cy="1593379"/>
      </dsp:txXfrm>
    </dsp:sp>
    <dsp:sp modelId="{9EF99260-9FBB-422A-8A00-B9367A434B4F}">
      <dsp:nvSpPr>
        <dsp:cNvPr id="0" name=""/>
        <dsp:cNvSpPr/>
      </dsp:nvSpPr>
      <dsp:spPr>
        <a:xfrm rot="19285714">
          <a:off x="4659104" y="2123244"/>
          <a:ext cx="375116" cy="601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9285714">
        <a:off x="4659104" y="2123244"/>
        <a:ext cx="375116" cy="601943"/>
      </dsp:txXfrm>
    </dsp:sp>
    <dsp:sp modelId="{D55B7528-7B32-42ED-8099-4B40FF23108A}">
      <dsp:nvSpPr>
        <dsp:cNvPr id="0" name=""/>
        <dsp:cNvSpPr/>
      </dsp:nvSpPr>
      <dsp:spPr>
        <a:xfrm>
          <a:off x="4957827" y="903536"/>
          <a:ext cx="1593379" cy="15933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</a:t>
          </a:r>
          <a:r>
            <a:rPr lang="ru-RU" sz="1800" b="1" kern="1200" dirty="0" smtClean="0">
              <a:solidFill>
                <a:schemeClr val="bg1"/>
              </a:solidFill>
            </a:rPr>
            <a:t>Человек         и язык</a:t>
          </a:r>
        </a:p>
      </dsp:txBody>
      <dsp:txXfrm>
        <a:off x="4957827" y="903536"/>
        <a:ext cx="1593379" cy="1593379"/>
      </dsp:txXfrm>
    </dsp:sp>
    <dsp:sp modelId="{536774EE-E5C2-44D2-B3C4-4D5D568E0927}">
      <dsp:nvSpPr>
        <dsp:cNvPr id="0" name=""/>
        <dsp:cNvSpPr/>
      </dsp:nvSpPr>
      <dsp:spPr>
        <a:xfrm rot="771429">
          <a:off x="4896319" y="3162550"/>
          <a:ext cx="375116" cy="601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771429">
        <a:off x="4896319" y="3162550"/>
        <a:ext cx="375116" cy="601943"/>
      </dsp:txXfrm>
    </dsp:sp>
    <dsp:sp modelId="{AE420169-967B-455D-B725-3D78CF73DAFE}">
      <dsp:nvSpPr>
        <dsp:cNvPr id="0" name=""/>
        <dsp:cNvSpPr/>
      </dsp:nvSpPr>
      <dsp:spPr>
        <a:xfrm>
          <a:off x="5419264" y="2925220"/>
          <a:ext cx="1593379" cy="15933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Человек             и наука</a:t>
          </a:r>
        </a:p>
      </dsp:txBody>
      <dsp:txXfrm>
        <a:off x="5419264" y="2925220"/>
        <a:ext cx="1593379" cy="1593379"/>
      </dsp:txXfrm>
    </dsp:sp>
    <dsp:sp modelId="{0ACEF5B0-C884-47E6-845B-5A3C3D87EFBC}">
      <dsp:nvSpPr>
        <dsp:cNvPr id="0" name=""/>
        <dsp:cNvSpPr/>
      </dsp:nvSpPr>
      <dsp:spPr>
        <a:xfrm rot="3857143">
          <a:off x="4231658" y="3996008"/>
          <a:ext cx="375116" cy="601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3857143">
        <a:off x="4231658" y="3996008"/>
        <a:ext cx="375116" cy="601943"/>
      </dsp:txXfrm>
    </dsp:sp>
    <dsp:sp modelId="{E8D0366F-E961-478F-ACA1-AA3218D142D6}">
      <dsp:nvSpPr>
        <dsp:cNvPr id="0" name=""/>
        <dsp:cNvSpPr/>
      </dsp:nvSpPr>
      <dsp:spPr>
        <a:xfrm>
          <a:off x="4126348" y="4546486"/>
          <a:ext cx="1593379" cy="15933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</a:t>
          </a:r>
          <a:r>
            <a:rPr lang="ru-RU" sz="1800" b="1" kern="1200" dirty="0" smtClean="0">
              <a:solidFill>
                <a:schemeClr val="bg1"/>
              </a:solidFill>
            </a:rPr>
            <a:t>Человек                   и искусство</a:t>
          </a:r>
        </a:p>
      </dsp:txBody>
      <dsp:txXfrm>
        <a:off x="4126348" y="4546486"/>
        <a:ext cx="1593379" cy="1593379"/>
      </dsp:txXfrm>
    </dsp:sp>
    <dsp:sp modelId="{55AC7675-3445-450D-89CE-EF9A748E0F7D}">
      <dsp:nvSpPr>
        <dsp:cNvPr id="0" name=""/>
        <dsp:cNvSpPr/>
      </dsp:nvSpPr>
      <dsp:spPr>
        <a:xfrm rot="6942857">
          <a:off x="3165625" y="3996008"/>
          <a:ext cx="375116" cy="601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6942857">
        <a:off x="3165625" y="3996008"/>
        <a:ext cx="375116" cy="601943"/>
      </dsp:txXfrm>
    </dsp:sp>
    <dsp:sp modelId="{2BD1F002-C74E-4150-A4CD-D4A2F491C4E6}">
      <dsp:nvSpPr>
        <dsp:cNvPr id="0" name=""/>
        <dsp:cNvSpPr/>
      </dsp:nvSpPr>
      <dsp:spPr>
        <a:xfrm>
          <a:off x="2052671" y="4546486"/>
          <a:ext cx="1593379" cy="15933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  <a:r>
            <a:rPr lang="ru-RU" sz="1800" b="1" kern="1200" dirty="0" smtClean="0">
              <a:solidFill>
                <a:schemeClr val="bg1"/>
              </a:solidFill>
            </a:rPr>
            <a:t>Человек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и война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052671" y="4546486"/>
        <a:ext cx="1593379" cy="1593379"/>
      </dsp:txXfrm>
    </dsp:sp>
    <dsp:sp modelId="{31772A8E-7B95-4772-911A-6DC534303068}">
      <dsp:nvSpPr>
        <dsp:cNvPr id="0" name=""/>
        <dsp:cNvSpPr/>
      </dsp:nvSpPr>
      <dsp:spPr>
        <a:xfrm rot="10028571">
          <a:off x="2500964" y="3162550"/>
          <a:ext cx="375116" cy="601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028571">
        <a:off x="2500964" y="3162550"/>
        <a:ext cx="375116" cy="601943"/>
      </dsp:txXfrm>
    </dsp:sp>
    <dsp:sp modelId="{00F8F315-9D6A-455A-9314-287025E9337F}">
      <dsp:nvSpPr>
        <dsp:cNvPr id="0" name=""/>
        <dsp:cNvSpPr/>
      </dsp:nvSpPr>
      <dsp:spPr>
        <a:xfrm>
          <a:off x="759755" y="2925220"/>
          <a:ext cx="1593379" cy="15933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Человек             и природа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759755" y="2925220"/>
        <a:ext cx="1593379" cy="1593379"/>
      </dsp:txXfrm>
    </dsp:sp>
    <dsp:sp modelId="{79289247-183E-41C2-B35F-E71E60D608FD}">
      <dsp:nvSpPr>
        <dsp:cNvPr id="0" name=""/>
        <dsp:cNvSpPr/>
      </dsp:nvSpPr>
      <dsp:spPr>
        <a:xfrm rot="13114286">
          <a:off x="2738178" y="2123244"/>
          <a:ext cx="375116" cy="601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3114286">
        <a:off x="2738178" y="2123244"/>
        <a:ext cx="375116" cy="601943"/>
      </dsp:txXfrm>
    </dsp:sp>
    <dsp:sp modelId="{AAB9E751-EA73-4A30-A805-AE73B3C959B6}">
      <dsp:nvSpPr>
        <dsp:cNvPr id="0" name=""/>
        <dsp:cNvSpPr/>
      </dsp:nvSpPr>
      <dsp:spPr>
        <a:xfrm>
          <a:off x="1221192" y="903536"/>
          <a:ext cx="1593379" cy="15933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Человек         и история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1221192" y="903536"/>
        <a:ext cx="1593379" cy="15933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хний колонтитул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20F65-B912-44C5-AFF7-E9E0F01B48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раз слайда 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44069-06F9-4251-A36E-34EDA090E10C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7174E-F0BA-43B6-9438-BD7E6AB8B5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44069-06F9-4251-A36E-34EDA090E10C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7174E-F0BA-43B6-9438-BD7E6AB8B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44069-06F9-4251-A36E-34EDA090E10C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7174E-F0BA-43B6-9438-BD7E6AB8B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44069-06F9-4251-A36E-34EDA090E10C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7174E-F0BA-43B6-9438-BD7E6AB8B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44069-06F9-4251-A36E-34EDA090E10C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7174E-F0BA-43B6-9438-BD7E6AB8B5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44069-06F9-4251-A36E-34EDA090E10C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7174E-F0BA-43B6-9438-BD7E6AB8B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44069-06F9-4251-A36E-34EDA090E10C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7174E-F0BA-43B6-9438-BD7E6AB8B5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44069-06F9-4251-A36E-34EDA090E10C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7174E-F0BA-43B6-9438-BD7E6AB8B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44069-06F9-4251-A36E-34EDA090E10C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7174E-F0BA-43B6-9438-BD7E6AB8B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44069-06F9-4251-A36E-34EDA090E10C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7174E-F0BA-43B6-9438-BD7E6AB8B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E744069-06F9-4251-A36E-34EDA090E10C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877174E-F0BA-43B6-9438-BD7E6AB8B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744069-06F9-4251-A36E-34EDA090E10C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877174E-F0BA-43B6-9438-BD7E6AB8B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vkontakte.ru/away.php?to=http://www.gazeta.ru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september.ru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september.ru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p.tti.sfedu.ru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ЕГЭ по русскому языку. Подготовка к выполнению части С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428868"/>
            <a:ext cx="7772400" cy="1285884"/>
          </a:xfrm>
        </p:spPr>
        <p:txBody>
          <a:bodyPr/>
          <a:lstStyle/>
          <a:p>
            <a:r>
              <a:rPr lang="ru-RU" sz="2400" dirty="0" err="1" smtClean="0"/>
              <a:t>Нарушевич</a:t>
            </a:r>
            <a:r>
              <a:rPr lang="ru-RU" sz="2400" dirty="0" smtClean="0"/>
              <a:t> А.Г., </a:t>
            </a:r>
          </a:p>
          <a:p>
            <a:r>
              <a:rPr lang="ru-RU" dirty="0" smtClean="0"/>
              <a:t>канд. </a:t>
            </a:r>
            <a:r>
              <a:rPr lang="ru-RU" dirty="0" err="1" smtClean="0"/>
              <a:t>филол</a:t>
            </a:r>
            <a:r>
              <a:rPr lang="ru-RU" dirty="0" smtClean="0"/>
              <a:t>. наук, заведующий кафедрой  русского языка Таганрогского  педагогического института  имени А.П. Чехова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Блок 4.  Человек и 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Роль науки в жизни человека и общества</a:t>
            </a:r>
          </a:p>
          <a:p>
            <a:r>
              <a:rPr lang="ru-RU" dirty="0" smtClean="0"/>
              <a:t> Научный подвиг и радость познания</a:t>
            </a:r>
          </a:p>
          <a:p>
            <a:r>
              <a:rPr lang="ru-RU" dirty="0" smtClean="0"/>
              <a:t> Ответственность ученых за последствия научных открытий</a:t>
            </a:r>
          </a:p>
          <a:p>
            <a:endParaRPr lang="ru-RU" dirty="0" smtClean="0"/>
          </a:p>
          <a:p>
            <a:r>
              <a:rPr lang="ru-RU" sz="2400" dirty="0" smtClean="0"/>
              <a:t>А.С. Грибоедов «Горе от ума» («В науки вперит ум, алчущий познаний…») </a:t>
            </a:r>
          </a:p>
          <a:p>
            <a:r>
              <a:rPr lang="ru-RU" sz="2400" dirty="0" smtClean="0"/>
              <a:t>И.С. Тургенев «Отцы и дети»</a:t>
            </a:r>
          </a:p>
          <a:p>
            <a:r>
              <a:rPr lang="ru-RU" sz="2400" dirty="0" smtClean="0"/>
              <a:t>М. Булгаков «Собачье сердце» ,  «Роковые яйца»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Блок 5.Человек и искусство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Искусство истинное и ложное</a:t>
            </a:r>
          </a:p>
          <a:p>
            <a:r>
              <a:rPr lang="ru-RU" dirty="0" smtClean="0"/>
              <a:t> Воздействие искусства на человека</a:t>
            </a:r>
          </a:p>
          <a:p>
            <a:r>
              <a:rPr lang="ru-RU" dirty="0" smtClean="0"/>
              <a:t> Понимание искусства</a:t>
            </a:r>
          </a:p>
          <a:p>
            <a:r>
              <a:rPr lang="ru-RU" dirty="0" smtClean="0"/>
              <a:t> Познание и изображение мира средствами искусства</a:t>
            </a:r>
          </a:p>
          <a:p>
            <a:endParaRPr lang="ru-RU" dirty="0" smtClean="0"/>
          </a:p>
          <a:p>
            <a:r>
              <a:rPr lang="ru-RU" sz="2400" dirty="0" smtClean="0"/>
              <a:t> М. Булгаков «Мастер и Маргарита»</a:t>
            </a:r>
          </a:p>
          <a:p>
            <a:r>
              <a:rPr lang="ru-RU" sz="2400" dirty="0" smtClean="0"/>
              <a:t>Д. Лихачев «Любите читать!» (Кн. очерков «Земля родная»)</a:t>
            </a:r>
          </a:p>
          <a:p>
            <a:r>
              <a:rPr lang="ru-RU" sz="2400" dirty="0" smtClean="0"/>
              <a:t>А. Куприн «Гранатовый браслет»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Блок 6.  Человек и война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Ценность человеческой жизни и неестественность смерти</a:t>
            </a:r>
          </a:p>
          <a:p>
            <a:r>
              <a:rPr lang="ru-RU" dirty="0" smtClean="0"/>
              <a:t> Проблема исторической памяти</a:t>
            </a:r>
          </a:p>
          <a:p>
            <a:r>
              <a:rPr lang="ru-RU" dirty="0" smtClean="0"/>
              <a:t>  Что помогает выжить на войне?</a:t>
            </a:r>
          </a:p>
          <a:p>
            <a:r>
              <a:rPr lang="ru-RU" dirty="0" smtClean="0"/>
              <a:t>  Проблема патриотизма</a:t>
            </a:r>
            <a:r>
              <a:rPr lang="en-US" dirty="0" smtClean="0"/>
              <a:t>/ </a:t>
            </a:r>
            <a:r>
              <a:rPr lang="ru-RU" dirty="0" smtClean="0"/>
              <a:t>предательства</a:t>
            </a:r>
            <a:r>
              <a:rPr lang="en-US" dirty="0" smtClean="0"/>
              <a:t> </a:t>
            </a:r>
          </a:p>
          <a:p>
            <a:r>
              <a:rPr lang="ru-RU" dirty="0" smtClean="0"/>
              <a:t>Проблема нравственного выбора человека</a:t>
            </a:r>
          </a:p>
          <a:p>
            <a:endParaRPr lang="ru-RU" dirty="0" smtClean="0"/>
          </a:p>
          <a:p>
            <a:r>
              <a:rPr lang="ru-RU" sz="2400" dirty="0" smtClean="0"/>
              <a:t>  Л. Толстой «Война и мир»</a:t>
            </a:r>
          </a:p>
          <a:p>
            <a:r>
              <a:rPr lang="ru-RU" sz="2400" dirty="0" smtClean="0"/>
              <a:t>М. Шолохов «Тихий Дон»</a:t>
            </a:r>
          </a:p>
          <a:p>
            <a:r>
              <a:rPr lang="ru-RU" sz="2400" dirty="0" smtClean="0"/>
              <a:t> В. Быков «Сотников», «Обелиск»</a:t>
            </a:r>
          </a:p>
          <a:p>
            <a:r>
              <a:rPr lang="ru-RU" sz="2400" dirty="0" smtClean="0"/>
              <a:t>Б. Васильев «В списках не значился», «А зори здесь тихие»</a:t>
            </a:r>
          </a:p>
          <a:p>
            <a:r>
              <a:rPr lang="ru-RU" sz="2400" dirty="0" smtClean="0"/>
              <a:t>А. Твардовский «Василий Теркин»</a:t>
            </a:r>
          </a:p>
          <a:p>
            <a:r>
              <a:rPr lang="ru-RU" sz="2400" dirty="0" smtClean="0"/>
              <a:t>Поэзия военных лет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 7. Человек и природа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Человек и природа</a:t>
            </a:r>
          </a:p>
          <a:p>
            <a:r>
              <a:rPr lang="ru-RU" dirty="0" smtClean="0"/>
              <a:t> Потребительское отношение человека к природе</a:t>
            </a:r>
          </a:p>
          <a:p>
            <a:r>
              <a:rPr lang="ru-RU" dirty="0" smtClean="0"/>
              <a:t>Изучение и охрана природы</a:t>
            </a:r>
          </a:p>
          <a:p>
            <a:r>
              <a:rPr lang="ru-RU" dirty="0" smtClean="0"/>
              <a:t>Влияние природы на человека</a:t>
            </a:r>
          </a:p>
          <a:p>
            <a:r>
              <a:rPr lang="ru-RU" dirty="0" smtClean="0"/>
              <a:t>Умение видеть красоту природы</a:t>
            </a:r>
          </a:p>
          <a:p>
            <a:endParaRPr lang="ru-RU" dirty="0" smtClean="0"/>
          </a:p>
          <a:p>
            <a:r>
              <a:rPr lang="ru-RU" sz="2200" dirty="0" smtClean="0"/>
              <a:t>В. Распутин «Прощание с Матерой»</a:t>
            </a:r>
          </a:p>
          <a:p>
            <a:r>
              <a:rPr lang="ru-RU" sz="2200" dirty="0" smtClean="0"/>
              <a:t>В. Астафьев «Царь-рыба»</a:t>
            </a:r>
          </a:p>
          <a:p>
            <a:r>
              <a:rPr lang="ru-RU" sz="2200" dirty="0" smtClean="0"/>
              <a:t>И. Тургенев «Отцы и дети» («Природа не храм, а мастерская…»)</a:t>
            </a:r>
          </a:p>
          <a:p>
            <a:r>
              <a:rPr lang="ru-RU" sz="2200" dirty="0" smtClean="0"/>
              <a:t>Ю. Нагибин «Зимний дуб»</a:t>
            </a:r>
          </a:p>
          <a:p>
            <a:r>
              <a:rPr lang="ru-RU" sz="2200" dirty="0" smtClean="0"/>
              <a:t>М. Пришвин «Кладовая солнца» («Мы хозяева нашей природы, а она для нас кладовая солнца…»)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Блок 8. Человек </a:t>
            </a:r>
            <a:br>
              <a:rPr lang="ru-RU" sz="3200" b="1" dirty="0" smtClean="0"/>
            </a:br>
            <a:r>
              <a:rPr lang="ru-RU" sz="3200" b="1" dirty="0" smtClean="0"/>
              <a:t>и  нравственные ценности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Что такое честь (достоинство,  благородство, интеллигентность…) и какую роль это понятие играет в жизни человека и общества?</a:t>
            </a:r>
          </a:p>
          <a:p>
            <a:r>
              <a:rPr lang="ru-RU" sz="2800" dirty="0" smtClean="0"/>
              <a:t> Проблема гуманизма </a:t>
            </a:r>
            <a:r>
              <a:rPr lang="en-US" sz="2800" dirty="0" smtClean="0"/>
              <a:t>/</a:t>
            </a:r>
            <a:r>
              <a:rPr lang="ru-RU" sz="2800" dirty="0" smtClean="0"/>
              <a:t> эгоизма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200" dirty="0" smtClean="0"/>
              <a:t>А.С. Пушкин «Капитанская дочка» </a:t>
            </a:r>
          </a:p>
          <a:p>
            <a:r>
              <a:rPr lang="ru-RU" sz="2200" dirty="0" smtClean="0"/>
              <a:t>Д. Лихачев «Об интеллигентности» (Кн. очерков «Земля родная» )</a:t>
            </a:r>
          </a:p>
          <a:p>
            <a:r>
              <a:rPr lang="ru-RU" sz="2200" dirty="0" smtClean="0"/>
              <a:t>М. Горький «Старуха </a:t>
            </a:r>
            <a:r>
              <a:rPr lang="ru-RU" sz="2200" dirty="0" err="1" smtClean="0"/>
              <a:t>Изергиль</a:t>
            </a:r>
            <a:r>
              <a:rPr lang="ru-RU" sz="2200" dirty="0" smtClean="0"/>
              <a:t>»</a:t>
            </a:r>
          </a:p>
          <a:p>
            <a:r>
              <a:rPr lang="ru-RU" sz="2200" dirty="0" smtClean="0"/>
              <a:t>Ф.М. Достоевский «Преступление и наказание»</a:t>
            </a:r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Способы формулирования проблемы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785794"/>
          <a:ext cx="8115328" cy="557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4E43F7-97C8-424D-A475-74B635E85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64E43F7-97C8-424D-A475-74B635E85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1DC5CE-CC16-4915-97C0-8815C8E90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AE1DC5CE-CC16-4915-97C0-8815C8E90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01831D-47F4-4992-9762-10AF7E315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D901831D-47F4-4992-9762-10AF7E315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6EC5DF-79BF-41AD-806D-BC0296FCF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16EC5DF-79BF-41AD-806D-BC0296FCF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42379-C5E3-4590-9209-52B437A58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1A342379-C5E3-4590-9209-52B437A58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78205-F67A-4852-98CF-1DA21C20D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A8B78205-F67A-4852-98CF-1DA21C20D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C6D94D-0FE1-4C2F-A9AF-7CDD86AA3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DBC6D94D-0FE1-4C2F-A9AF-7CDD86AA3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330B8-037F-4677-8D3B-76FD87148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8DB330B8-037F-4677-8D3B-76FD87148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18B19-EC05-4A41-9D4A-CCDD81DF1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73718B19-EC05-4A41-9D4A-CCDD81DF1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841C97-B2F0-479F-A08E-3037D6F26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28841C97-B2F0-479F-A08E-3037D6F26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0BB2C7-DD2B-444E-921A-E8A810095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960BB2C7-DD2B-444E-921A-E8A810095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«От позиции автора – к проблеме»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C0F201-8AF3-4E53-AB0E-5D26337BE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4C0F201-8AF3-4E53-AB0E-5D26337BE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58BC5E-4F6B-479C-B55C-70991C17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9D58BC5E-4F6B-479C-B55C-70991C17A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71681-1421-4E58-9217-B1316881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DC71681-1421-4E58-9217-B13168816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4FBA7-BEFE-49A8-9160-1C126B354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5974FBA7-BEFE-49A8-9160-1C126B354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3C2319-FE72-48D2-94C4-169090472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7E3C2319-FE72-48D2-94C4-169090472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5F141-EFDB-4F3A-824E-CC42B797D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9545F141-EFDB-4F3A-824E-CC42B797D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C2BA7-6A61-4476-9631-7B52452FA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E6FC2BA7-6A61-4476-9631-7B52452FA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Выявление проблематики</a:t>
            </a:r>
            <a:r>
              <a:rPr lang="en-US" sz="2400" dirty="0" smtClean="0"/>
              <a:t> </a:t>
            </a:r>
            <a:r>
              <a:rPr lang="ru-RU" sz="2400" dirty="0" smtClean="0"/>
              <a:t>художественного текста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C0F201-8AF3-4E53-AB0E-5D26337BE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4C0F201-8AF3-4E53-AB0E-5D26337BE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58BC5E-4F6B-479C-B55C-70991C17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9D58BC5E-4F6B-479C-B55C-70991C17A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71681-1421-4E58-9217-B1316881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DDC71681-1421-4E58-9217-B13168816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4FBA7-BEFE-49A8-9160-1C126B354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5974FBA7-BEFE-49A8-9160-1C126B354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3C2319-FE72-48D2-94C4-169090472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7E3C2319-FE72-48D2-94C4-169090472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5F141-EFDB-4F3A-824E-CC42B797D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9545F141-EFDB-4F3A-824E-CC42B797D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C2BA7-6A61-4476-9631-7B52452FA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E6FC2BA7-6A61-4476-9631-7B52452FA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Типичные ошибки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Типичные ошибки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Композиция сочинения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142984"/>
          <a:ext cx="7772400" cy="521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F08111-788E-4471-81FA-8ED47C99D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9F08111-788E-4471-81FA-8ED47C99D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1A87D8-6674-4171-BF79-523CBAEAF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C71A87D8-6674-4171-BF79-523CBAEAF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50E417-D75E-4A35-869F-4A5225166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8250E417-D75E-4A35-869F-4A5225166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8674-5A51-4611-AEA9-85DBEA001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66E28674-5A51-4611-AEA9-85DBEA001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FF581F-412F-49E4-900D-133AF390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8CFF581F-412F-49E4-900D-133AF3908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898F0E-4F80-4E74-9538-FBF929D61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31898F0E-4F80-4E74-9538-FBF929D61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Типичные ошибки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Типичные ошибки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1643042" y="3500438"/>
            <a:ext cx="6429420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571604" y="3429000"/>
            <a:ext cx="6500858" cy="6429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smtClean="0">
                <a:latin typeface="Times New Roman" pitchFamily="18" charset="0"/>
              </a:rPr>
              <a:t>Что такое комментарий?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b="1" dirty="0" smtClean="0"/>
              <a:t>            </a:t>
            </a:r>
            <a:r>
              <a:rPr lang="ru-RU" b="1" dirty="0" smtClean="0">
                <a:latin typeface="Times New Roman" pitchFamily="18" charset="0"/>
              </a:rPr>
              <a:t>Комментарий – </a:t>
            </a:r>
            <a:r>
              <a:rPr lang="ru-RU" dirty="0" smtClean="0">
                <a:latin typeface="Times New Roman" pitchFamily="18" charset="0"/>
              </a:rPr>
              <a:t>рассуждения,   замечания по поводу того, как автор раскрывает проблему.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Задачи комментария: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</a:rPr>
              <a:t>разъяснить, охарактеризовать проблему;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</a:rPr>
              <a:t>объяснить интерес  автора к проблеме,                       ход его мыслей.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Виды </a:t>
            </a:r>
            <a:r>
              <a:rPr lang="ru-RU" dirty="0" smtClean="0"/>
              <a:t>комментария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D5E2E9-9AC5-4685-AC9D-A104CF664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2D5E2E9-9AC5-4685-AC9D-A104CF664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E022B5-04BA-4E01-B928-19B052ADC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24E022B5-04BA-4E01-B928-19B052ADC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E356F-70EF-4D66-B01B-EDE3074DA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E7E356F-70EF-4D66-B01B-EDE3074DA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52F763-9362-4EE3-A8D3-446ED018E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3152F763-9362-4EE3-A8D3-446ED018E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A212B-851E-48CA-B89A-C18154E4C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8BA212B-851E-48CA-B89A-C18154E4C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632E4A-CB40-48BB-804C-88A4463BB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2632E4A-CB40-48BB-804C-88A4463BB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21DF79-36A9-4F5A-9056-616F83E8E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1521DF79-36A9-4F5A-9056-616F83E8E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B1E868-4C8D-4E44-84C2-BD7C7AAE4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16B1E868-4C8D-4E44-84C2-BD7C7AAE4A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8E4B61-6253-4EC8-84F0-CBC1968C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E8E4B61-6253-4EC8-84F0-CBC1968C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436BDC-4D50-4ABB-A463-BDD05FFB4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8E436BDC-4D50-4ABB-A463-BDD05FFB4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2A79A4-3CC1-4467-8EBC-D84169564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92A79A4-3CC1-4467-8EBC-D84169564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5882F2-7F0C-4974-942E-020DD9BDD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905882F2-7F0C-4974-942E-020DD9BDD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513C4D-632E-48E4-BE91-E6B9DBEC4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513C4D-632E-48E4-BE91-E6B9DBEC4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EDA0C8-3F7D-4106-8601-00BEC1EB3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29EDA0C8-3F7D-4106-8601-00BEC1EB3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857224" y="285728"/>
          <a:ext cx="7772400" cy="635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D80FF-3E01-464E-896D-6D6010F21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2AD80FF-3E01-464E-896D-6D6010F21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3FC108-5736-4B02-BECF-E7ABF740B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123FC108-5736-4B02-BECF-E7ABF740B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ACF4B-7CF9-4480-A4F4-374339C03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3CACF4B-7CF9-4480-A4F4-374339C03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83F0FC-B934-4519-BD08-B57FA0CB1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983F0FC-B934-4519-BD08-B57FA0CB1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7CBD9-EAE8-4498-A576-C4B0080B4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127CBD9-EAE8-4498-A576-C4B0080B4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AB8DA1-DD97-49CF-84B7-DB2E1B25B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4AB8DA1-DD97-49CF-84B7-DB2E1B25B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8F076-8B98-4D81-BF95-EECE33F23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838F076-8B98-4D81-BF95-EECE33F23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94AFF-3ABE-474F-85F3-4384B57A1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94A94AFF-3ABE-474F-85F3-4384B57A1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4034DF-446C-4D9B-8EFA-9C1237212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64034DF-446C-4D9B-8EFA-9C1237212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47F6DB-4E4F-4785-BAD5-F22AC0AA9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3D47F6DB-4E4F-4785-BAD5-F22AC0AA9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ADBE74-0D15-43C4-90AB-E2D30E162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8BADBE74-0D15-43C4-90AB-E2D30E162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36530-4EF6-44E8-B570-5A7C0F038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6DE36530-4EF6-44E8-B570-5A7C0F038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1D437D-B31B-490A-8FE7-7142F9AAC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81D437D-B31B-490A-8FE7-7142F9AAC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F8FC0C-078C-4C0C-B20D-B9E29DBFF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04F8FC0C-078C-4C0C-B20D-B9E29DBFF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46F29D-9AEC-44CF-9624-CB31018EC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B346F29D-9AEC-44CF-9624-CB31018EC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F4F6F-B769-42F1-BA84-FB5DD7603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691F4F6F-B769-42F1-BA84-FB5DD7603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E3575-9D0A-47C4-8C65-0E9536B1F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EC5E3575-9D0A-47C4-8C65-0E9536B1F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45B070-7F9E-493F-ACE0-10F2D73ED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EB45B070-7F9E-493F-ACE0-10F2D73ED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82237-C533-456D-B90F-1487C3DBB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67A82237-C533-456D-B90F-1487C3DBB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857224" y="285728"/>
          <a:ext cx="7772400" cy="635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D80FF-3E01-464E-896D-6D6010F21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2AD80FF-3E01-464E-896D-6D6010F21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3FC108-5736-4B02-BECF-E7ABF740B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123FC108-5736-4B02-BECF-E7ABF740B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ACF4B-7CF9-4480-A4F4-374339C03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3CACF4B-7CF9-4480-A4F4-374339C03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83F0FC-B934-4519-BD08-B57FA0CB1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983F0FC-B934-4519-BD08-B57FA0CB1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7CBD9-EAE8-4498-A576-C4B0080B4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127CBD9-EAE8-4498-A576-C4B0080B4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AB8DA1-DD97-49CF-84B7-DB2E1B25B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4AB8DA1-DD97-49CF-84B7-DB2E1B25B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8F076-8B98-4D81-BF95-EECE33F23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838F076-8B98-4D81-BF95-EECE33F23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94AFF-3ABE-474F-85F3-4384B57A1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94A94AFF-3ABE-474F-85F3-4384B57A1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4034DF-446C-4D9B-8EFA-9C1237212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64034DF-446C-4D9B-8EFA-9C1237212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47F6DB-4E4F-4785-BAD5-F22AC0AA9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3D47F6DB-4E4F-4785-BAD5-F22AC0AA9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ADBE74-0D15-43C4-90AB-E2D30E162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8BADBE74-0D15-43C4-90AB-E2D30E162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36530-4EF6-44E8-B570-5A7C0F038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6DE36530-4EF6-44E8-B570-5A7C0F038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1D437D-B31B-490A-8FE7-7142F9AAC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81D437D-B31B-490A-8FE7-7142F9AAC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F8FC0C-078C-4C0C-B20D-B9E29DBFF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04F8FC0C-078C-4C0C-B20D-B9E29DBFF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46F29D-9AEC-44CF-9624-CB31018EC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B346F29D-9AEC-44CF-9624-CB31018EC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F4F6F-B769-42F1-BA84-FB5DD7603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691F4F6F-B769-42F1-BA84-FB5DD7603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E3575-9D0A-47C4-8C65-0E9536B1F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EC5E3575-9D0A-47C4-8C65-0E9536B1F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Текстовый комментарий</a:t>
            </a:r>
            <a:br>
              <a:rPr lang="ru-RU" dirty="0" smtClean="0"/>
            </a:br>
            <a:r>
              <a:rPr lang="ru-RU" sz="2800" dirty="0" smtClean="0"/>
              <a:t>(от текста к проблеме)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Юрий Лотман поднимает проблему межнациональных конфликтов. </a:t>
            </a:r>
            <a:r>
              <a:rPr lang="ru-RU" dirty="0" smtClean="0">
                <a:solidFill>
                  <a:srgbClr val="FFFF00"/>
                </a:solidFill>
              </a:rPr>
              <a:t>Автор  по-настоящему встревожен </a:t>
            </a:r>
            <a:r>
              <a:rPr lang="ru-RU" dirty="0" smtClean="0"/>
              <a:t>тем, что всё чаще и чаще вынужден наблюдать «клиническое безумие ненависти» -  проявления расовой вражды, разжигание национальной розни. </a:t>
            </a:r>
            <a:r>
              <a:rPr lang="ru-RU" dirty="0" smtClean="0">
                <a:solidFill>
                  <a:srgbClr val="FFFF00"/>
                </a:solidFill>
              </a:rPr>
              <a:t>Лотман убежден </a:t>
            </a:r>
            <a:r>
              <a:rPr lang="ru-RU" dirty="0" smtClean="0"/>
              <a:t>в том, что общечеловеческие ценности превыше всего. </a:t>
            </a:r>
            <a:r>
              <a:rPr lang="ru-RU" dirty="0" smtClean="0">
                <a:solidFill>
                  <a:srgbClr val="FFFF00"/>
                </a:solidFill>
              </a:rPr>
              <a:t>Не случайно упоминание</a:t>
            </a:r>
            <a:r>
              <a:rPr lang="ru-RU" dirty="0" smtClean="0"/>
              <a:t> о том, что среди его друзей были представители самых разных национальностей. Люди должны поступать в отношении друг друга в духе равенства и братства, и нет оправдания тем, кто «разжигает кровавый туман» национальной розни, наживаясь на страданиях невинных людей. </a:t>
            </a:r>
            <a:r>
              <a:rPr lang="ru-RU" dirty="0" smtClean="0">
                <a:solidFill>
                  <a:srgbClr val="FFFF00"/>
                </a:solidFill>
              </a:rPr>
              <a:t>Стоит прислушаться к словам автора </a:t>
            </a:r>
            <a:r>
              <a:rPr lang="ru-RU" dirty="0" smtClean="0"/>
              <a:t>о том, что эпоха мелких конфликтов кончилась: мы живем в таком хрупком мире, где любое частное столкновение на национальной или религиозной почве может обернуться глобальной катастрофой.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857224" y="285728"/>
          <a:ext cx="7772400" cy="635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D80FF-3E01-464E-896D-6D6010F21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2AD80FF-3E01-464E-896D-6D6010F21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3FC108-5736-4B02-BECF-E7ABF740B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123FC108-5736-4B02-BECF-E7ABF740B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ACF4B-7CF9-4480-A4F4-374339C03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3CACF4B-7CF9-4480-A4F4-374339C03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83F0FC-B934-4519-BD08-B57FA0CB1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983F0FC-B934-4519-BD08-B57FA0CB1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7CBD9-EAE8-4498-A576-C4B0080B4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127CBD9-EAE8-4498-A576-C4B0080B4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AB8DA1-DD97-49CF-84B7-DB2E1B25B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4AB8DA1-DD97-49CF-84B7-DB2E1B25B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8F076-8B98-4D81-BF95-EECE33F23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838F076-8B98-4D81-BF95-EECE33F23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94AFF-3ABE-474F-85F3-4384B57A1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94A94AFF-3ABE-474F-85F3-4384B57A1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4034DF-446C-4D9B-8EFA-9C1237212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64034DF-446C-4D9B-8EFA-9C1237212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47F6DB-4E4F-4785-BAD5-F22AC0AA9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3D47F6DB-4E4F-4785-BAD5-F22AC0AA9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ADBE74-0D15-43C4-90AB-E2D30E162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8BADBE74-0D15-43C4-90AB-E2D30E162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36530-4EF6-44E8-B570-5A7C0F038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6DE36530-4EF6-44E8-B570-5A7C0F038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1D437D-B31B-490A-8FE7-7142F9AAC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81D437D-B31B-490A-8FE7-7142F9AAC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F8FC0C-078C-4C0C-B20D-B9E29DBFF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04F8FC0C-078C-4C0C-B20D-B9E29DBFF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46F29D-9AEC-44CF-9624-CB31018EC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B346F29D-9AEC-44CF-9624-CB31018EC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F4F6F-B769-42F1-BA84-FB5DD7603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691F4F6F-B769-42F1-BA84-FB5DD7603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E3575-9D0A-47C4-8C65-0E9536B1F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EC5E3575-9D0A-47C4-8C65-0E9536B1F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Концепционный комментарий</a:t>
            </a:r>
            <a:br>
              <a:rPr lang="ru-RU" dirty="0" smtClean="0"/>
            </a:br>
            <a:r>
              <a:rPr lang="ru-RU" sz="2400" dirty="0" smtClean="0"/>
              <a:t>(от проблемы к тексту)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  Практически каждый день средства массовой информации сообщают нам о межнациональных конфликтах, вспыхивающих на нашей планете. Каждый день гибнут люди, калечатся человеческие судьбы из-за того, что  мы не можем найти общего языка в различных национальных или религиозных вопросах. Именно к проблеме   национальной вражды, </a:t>
            </a:r>
            <a:r>
              <a:rPr lang="ru-RU" dirty="0" smtClean="0">
                <a:solidFill>
                  <a:srgbClr val="FFFF00"/>
                </a:solidFill>
              </a:rPr>
              <a:t>одной из актуальнейших проблем  современности</a:t>
            </a:r>
            <a:r>
              <a:rPr lang="ru-RU" dirty="0" smtClean="0"/>
              <a:t>, привлекает наше внимание Ю. Лотман.  Вспоминая прошлое, </a:t>
            </a:r>
            <a:r>
              <a:rPr lang="ru-RU" dirty="0" smtClean="0">
                <a:solidFill>
                  <a:srgbClr val="FFFF00"/>
                </a:solidFill>
              </a:rPr>
              <a:t>автор  подчёркивает</a:t>
            </a:r>
            <a:r>
              <a:rPr lang="ru-RU" dirty="0" smtClean="0"/>
              <a:t>:  среди его друзей были люди самых разных национальностей.      </a:t>
            </a:r>
            <a:r>
              <a:rPr lang="ru-RU" dirty="0" smtClean="0">
                <a:solidFill>
                  <a:srgbClr val="FFFF00"/>
                </a:solidFill>
              </a:rPr>
              <a:t>Поэтому   ему странно и больно   </a:t>
            </a:r>
            <a:r>
              <a:rPr lang="ru-RU" dirty="0" smtClean="0"/>
              <a:t>видеть  мир, ослеплённый ненавистью.    Люди не замечают, что являются  марионетками в руках тех, кому  выгодно  разжигать национальную рознь.  </a:t>
            </a:r>
            <a:r>
              <a:rPr lang="ru-RU" dirty="0" smtClean="0">
                <a:solidFill>
                  <a:srgbClr val="FFFF00"/>
                </a:solidFill>
              </a:rPr>
              <a:t>Автор предупреждает читателей</a:t>
            </a:r>
            <a:r>
              <a:rPr lang="ru-RU" dirty="0" smtClean="0"/>
              <a:t>  о том, что  мир уже давно стоит на грани катастрофы: «Колокол звонит по каждому из нас».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Типичные ошибки комментирования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smtClean="0">
                <a:latin typeface="Times New Roman" pitchFamily="18" charset="0"/>
              </a:rPr>
              <a:t>Результаты выполнения заданий 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с развернутым ответом (часть С)</a:t>
            </a:r>
            <a:r>
              <a:rPr lang="en-US" sz="2800" b="1" smtClean="0">
                <a:latin typeface="Times New Roman" pitchFamily="18" charset="0"/>
              </a:rPr>
              <a:t> </a:t>
            </a:r>
            <a:br>
              <a:rPr lang="en-US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в 2006 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881188"/>
          <a:ext cx="7772400" cy="437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Типичные ошибки комментирования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Типичные ошибки комментирования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Типичные ошибки комментирования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Типичные ошибки комментирования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C27B734-5154-4BB1-9D72-BBACA6B3F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2D13B220-88E1-4104-9916-22656F390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algn="ctr" eaLnBrk="1" hangingPunct="1">
              <a:buFont typeface="Arial" charset="0"/>
              <a:buNone/>
            </a:pPr>
            <a:r>
              <a:rPr lang="ru-RU" sz="4000" dirty="0" smtClean="0"/>
              <a:t>Текст №2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dirty="0" smtClean="0"/>
              <a:t>Кир </a:t>
            </a:r>
            <a:r>
              <a:rPr lang="ru-RU" sz="4000" dirty="0" err="1" smtClean="0"/>
              <a:t>Булычёв</a:t>
            </a:r>
            <a:endParaRPr lang="ru-RU" sz="4000" dirty="0" smtClean="0"/>
          </a:p>
          <a:p>
            <a:pPr algn="ctr" eaLnBrk="1" hangingPunct="1">
              <a:buFont typeface="Arial" charset="0"/>
              <a:buNone/>
            </a:pPr>
            <a:r>
              <a:rPr lang="ru-RU" sz="4000" dirty="0" smtClean="0"/>
              <a:t>о писателе Черняеве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/>
            <a:r>
              <a:rPr lang="ru-RU" sz="2000" b="1" dirty="0" smtClean="0"/>
              <a:t>Сравните формулировки проблем, предложенные учащимися. Укажите номера правильных ответов. Почему с некоторыми вариантами формулировок вы не согласны? Объясните ответ.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 algn="just"/>
            <a:r>
              <a:rPr lang="ru-RU" sz="2800" dirty="0" smtClean="0"/>
              <a:t>Великая Отечественная война оставила глубокий след в истории нашей страны. Рассказы о жизни блокадного Ленинграда – потрясающие примеры мужества и стойкости, человечности и умения пожертвовать собой ради других. Именно проблему самопожертвования поднимает Кир </a:t>
            </a:r>
            <a:r>
              <a:rPr lang="ru-RU" sz="2800" dirty="0" err="1" smtClean="0"/>
              <a:t>Булычёв</a:t>
            </a:r>
            <a:r>
              <a:rPr lang="ru-RU" sz="2800" dirty="0" smtClean="0"/>
              <a:t>.</a:t>
            </a:r>
            <a:endParaRPr lang="ru-RU" sz="2000" dirty="0" smtClean="0"/>
          </a:p>
          <a:p>
            <a:pPr lvl="1" algn="just"/>
            <a:r>
              <a:rPr lang="ru-RU" sz="2800" dirty="0" smtClean="0"/>
              <a:t>Должны ли мы помогать другим в сложное для нас время или следует заботиться только о себе? Над этим вопросом задумался писатель Кир </a:t>
            </a:r>
            <a:r>
              <a:rPr lang="ru-RU" sz="2800" dirty="0" err="1" smtClean="0"/>
              <a:t>Булычёв</a:t>
            </a:r>
            <a:r>
              <a:rPr lang="ru-RU" sz="2800" dirty="0" smtClean="0"/>
              <a:t>.</a:t>
            </a:r>
            <a:endParaRPr lang="ru-RU" sz="2000" dirty="0" smtClean="0"/>
          </a:p>
          <a:p>
            <a:pPr lvl="1" algn="just"/>
            <a:r>
              <a:rPr lang="ru-RU" sz="2800" dirty="0" smtClean="0"/>
              <a:t>Автор поднимает проблему самопожертвования во имя другого человека.</a:t>
            </a:r>
            <a:endParaRPr lang="ru-RU" sz="2000" dirty="0" smtClean="0"/>
          </a:p>
          <a:p>
            <a:pPr lvl="1" algn="just"/>
            <a:r>
              <a:rPr lang="ru-RU" sz="2800" dirty="0" smtClean="0"/>
              <a:t>В данном тексте автор затрагивает проблему милосердия и сострадания.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b="1" dirty="0" smtClean="0"/>
              <a:t>Сравните формулировки проблем, предложенные учащимися. Укажите номера правильных ответов. Почему с некоторыми вариантами формулировок вы не согласны? Объясните ответ.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 algn="just"/>
            <a:r>
              <a:rPr lang="ru-RU" sz="2800" dirty="0" smtClean="0"/>
              <a:t>Наверное, каждый из нас задумывался над вопросом: «Каким должен быть истинно благородный поступок, а значит, и  истинно благородный человек?». Именно этой важной проблеме посвятил свой текст Кир </a:t>
            </a:r>
            <a:r>
              <a:rPr lang="ru-RU" sz="2800" dirty="0" err="1" smtClean="0"/>
              <a:t>Булычёв</a:t>
            </a:r>
            <a:r>
              <a:rPr lang="ru-RU" sz="2800" dirty="0" smtClean="0"/>
              <a:t>.</a:t>
            </a:r>
            <a:endParaRPr lang="ru-RU" sz="2000" dirty="0" smtClean="0"/>
          </a:p>
          <a:p>
            <a:pPr lvl="1" algn="just"/>
            <a:r>
              <a:rPr lang="ru-RU" sz="2800" dirty="0" smtClean="0"/>
              <a:t>В тексте Кира </a:t>
            </a:r>
            <a:r>
              <a:rPr lang="ru-RU" sz="2800" dirty="0" err="1" smtClean="0"/>
              <a:t>Булычёва</a:t>
            </a:r>
            <a:r>
              <a:rPr lang="ru-RU" sz="2800" dirty="0" smtClean="0"/>
              <a:t> поднимается  проблема сострадания к младшему поколению.</a:t>
            </a:r>
            <a:endParaRPr lang="ru-RU" sz="2000" dirty="0" smtClean="0"/>
          </a:p>
          <a:p>
            <a:pPr lvl="1" algn="just"/>
            <a:r>
              <a:rPr lang="ru-RU" sz="2800" dirty="0" smtClean="0"/>
              <a:t>В данном тексте поднимается проблема голода во время блокады.</a:t>
            </a:r>
            <a:endParaRPr lang="ru-RU" sz="2000" dirty="0" smtClean="0"/>
          </a:p>
          <a:p>
            <a:pPr lvl="1" algn="just"/>
            <a:r>
              <a:rPr lang="ru-RU" sz="2800" dirty="0" smtClean="0"/>
              <a:t>Что такое добродушие и как оно влияет на человека?</a:t>
            </a:r>
          </a:p>
          <a:p>
            <a:pPr lvl="1" algn="just"/>
            <a:r>
              <a:rPr lang="ru-RU" sz="2800" dirty="0" smtClean="0"/>
              <a:t>Кир </a:t>
            </a:r>
            <a:r>
              <a:rPr lang="ru-RU" sz="2800" dirty="0" err="1" smtClean="0"/>
              <a:t>Булычёв</a:t>
            </a:r>
            <a:r>
              <a:rPr lang="ru-RU" sz="2800" dirty="0" smtClean="0"/>
              <a:t> рассказывает нам о добродушии человека во время блокады.</a:t>
            </a:r>
            <a:endParaRPr lang="ru-RU" sz="2000" dirty="0" smtClean="0"/>
          </a:p>
          <a:p>
            <a:pPr lvl="1" algn="just"/>
            <a:r>
              <a:rPr lang="ru-RU" sz="2800" dirty="0" smtClean="0"/>
              <a:t>Заботимся ли мы о тех, кто нас окружает? Готовы ли мы отдать последнее, что у нас осталось, ближнему? Именно эту проблему поднимает автор.</a:t>
            </a:r>
            <a:endParaRPr lang="ru-RU" sz="2000" dirty="0" smtClean="0"/>
          </a:p>
          <a:p>
            <a:pPr lvl="1" algn="just"/>
            <a:r>
              <a:rPr lang="ru-RU" sz="2800" dirty="0" smtClean="0"/>
              <a:t>В данном тексте автор поднимает проблему доброты. 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dirty="0" smtClean="0"/>
              <a:t>Редактируем комментарий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Кир </a:t>
            </a:r>
            <a:r>
              <a:rPr lang="ru-RU" dirty="0" err="1" smtClean="0"/>
              <a:t>Булычёв</a:t>
            </a:r>
            <a:r>
              <a:rPr lang="ru-RU" dirty="0" smtClean="0"/>
              <a:t> восхищается благородством  Черняева, который, получив очень ценную в годы войны посылку, отдал её соседским детям, говоря при этом: «Я-то старик… Им ещё жить и жить». «…Он не будет сосать сгущённое молоко в уголке. Не такой старик…» - эти строки выражают </a:t>
            </a:r>
            <a:r>
              <a:rPr lang="ru-RU" dirty="0" err="1" smtClean="0"/>
              <a:t>восхищённость</a:t>
            </a:r>
            <a:r>
              <a:rPr lang="ru-RU" dirty="0" smtClean="0"/>
              <a:t> </a:t>
            </a:r>
            <a:r>
              <a:rPr lang="ru-RU" dirty="0" err="1" smtClean="0"/>
              <a:t>Булычёва</a:t>
            </a:r>
            <a:r>
              <a:rPr lang="ru-RU" dirty="0" smtClean="0"/>
              <a:t>. Ведь Черняев был очень слаб.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Кир </a:t>
            </a:r>
            <a:r>
              <a:rPr lang="ru-RU" dirty="0" err="1" smtClean="0"/>
              <a:t>Булычёв</a:t>
            </a:r>
            <a:r>
              <a:rPr lang="ru-RU" dirty="0" smtClean="0"/>
              <a:t> восхищается благородством писателя Александра Черняева, который в страшные дни блокады Ленинграда отдал посылку с продуктами соседским детям, хотя сам  был очень слаб и истощён. «…Он не будет сосать сгущённое молоко в уголке. Не такой старик…» - в этих словах </a:t>
            </a:r>
            <a:r>
              <a:rPr lang="ru-RU" dirty="0" err="1" smtClean="0"/>
              <a:t>Булычёва</a:t>
            </a:r>
            <a:r>
              <a:rPr lang="ru-RU" dirty="0" smtClean="0"/>
              <a:t> выражено </a:t>
            </a:r>
            <a:r>
              <a:rPr lang="ru-RU" dirty="0" err="1" smtClean="0"/>
              <a:t>восхи-щение</a:t>
            </a:r>
            <a:r>
              <a:rPr lang="ru-RU" dirty="0" smtClean="0"/>
              <a:t> человеком, который   несмотря ни на что считает своим долгом заботиться о тех, кто нуждается в помощи.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Редактируем комментарий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     Проблема, поднятая автором, очень актуальна. Да, это действительно так: не каждый человек смог бы в такое тяжёлое время проявить добродушие к детям. Я думаю, каждый житель нашей страны знает, какое тяжёлое время это было в Ленинграде, и отдать сахар и сгущённое молоко мог только искренне добрый человек.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Я думаю, каждый житель нашей страны знает, каким тяжёлым испытанием для ленинградцев стало время блокады. Тем более значимым оказывается поступок Александра Черняева: отдать  </a:t>
            </a:r>
            <a:r>
              <a:rPr lang="ru-RU" dirty="0" err="1" smtClean="0"/>
              <a:t>про-дукты</a:t>
            </a:r>
            <a:r>
              <a:rPr lang="ru-RU" dirty="0" smtClean="0"/>
              <a:t> чужим детям мог только искренне добрый, по-настоящему </a:t>
            </a:r>
            <a:r>
              <a:rPr lang="ru-RU" dirty="0" err="1" smtClean="0"/>
              <a:t>благо-родный</a:t>
            </a:r>
            <a:r>
              <a:rPr lang="ru-RU" dirty="0" smtClean="0"/>
              <a:t>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Редактируем комментарий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6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 </a:t>
            </a:r>
            <a:r>
              <a:rPr lang="ru-RU" dirty="0" err="1" smtClean="0"/>
              <a:t>Булычёв</a:t>
            </a:r>
            <a:r>
              <a:rPr lang="ru-RU" dirty="0" smtClean="0"/>
              <a:t> в данном тексте рассказывает о писателе Черняеве. Как он жил в Ленинграде в блокаду, как он, рискуя жизнью, ездил выступать на фронт перед бойцами. Как однажды он получил посылку от неизвестного человека, там было сгущённое молоко и сахар. Но он не оставил её себе, так как по соседству жили малыши, которые голодали. Он был человеком благородным и пожертвовал её им, хотя сам еле ходил и был очень слаб. Можно сказать, это было одним из последних его добрых дел.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  Автор знакомит нас с содержанием статьи о писателе   Черняеве. Кир </a:t>
            </a:r>
            <a:r>
              <a:rPr lang="ru-RU" dirty="0" err="1" smtClean="0"/>
              <a:t>Булычёв</a:t>
            </a:r>
            <a:r>
              <a:rPr lang="ru-RU" dirty="0" smtClean="0"/>
              <a:t>  не случайно упоминает о том, что Александр Григорьевич, рискуя жизнью, ездил выступать на фронт перед бойцами, отказался эвакуироваться. Всё это указывает на внутреннее благородство этого человека. Особое  восхищение  автора вызывает эпизод с посылкой, которую Черняев отдаёт голодающим малышам. Этот поступок   – настоящий подвиг самопожертвования.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</a:rPr>
              <a:t>Результаты выполнения заданий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 с развернутым ответом (часть С)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br>
              <a:rPr lang="en-US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в 20</a:t>
            </a:r>
            <a:r>
              <a:rPr lang="en-US" sz="2800" b="1" smtClean="0">
                <a:latin typeface="Times New Roman" pitchFamily="18" charset="0"/>
              </a:rPr>
              <a:t>11</a:t>
            </a:r>
            <a:r>
              <a:rPr lang="ru-RU" sz="2800" b="1" smtClean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881188"/>
          <a:ext cx="7772400" cy="437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Редактируем комментарий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6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Всем живым существам свойствен инстинкт самосохранения. Но человеку также свойственно нечто, зачастую противоречащее, если, конечно, это человек, а именно: милосердие, самопожертвование. Эти качества не чужды писателю Черняеву, отдавшему для спасения от голода детей посылку со сгущённым молоком и сахаром. Возможно, именно это послужило причиной его смерти, кто знает… Но с уверенностью можно сказать одно: его смерть не была напрасной. Она была вынужденной мерой для спасения молодых жизней.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Всем живым существам свойствен инстинкт самосохранения. Однако человек, в отличие от животных, способен  на самопожертвование ради жизни других. В качестве примера Кир </a:t>
            </a:r>
            <a:r>
              <a:rPr lang="ru-RU" dirty="0" err="1" smtClean="0"/>
              <a:t>Булычёв</a:t>
            </a:r>
            <a:r>
              <a:rPr lang="ru-RU" dirty="0" smtClean="0"/>
              <a:t> приводит поступок писателя  Александра Черняева, который незадолго до своей смерти отдал посылку с продуктами    для спасения  голодных детей. Автор убеждён, что смерть этого человека не напрасна:     он доказал, что даже в страшные годы войны  в людях остаётся живо гуманное, подлинно человеческое начало.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smtClean="0">
                <a:latin typeface="Times New Roman" pitchFamily="18" charset="0"/>
              </a:rPr>
              <a:t>Что такое позиция автора?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 algn="just">
              <a:buFont typeface="Wingdings" pitchFamily="2" charset="2"/>
              <a:buNone/>
            </a:pPr>
            <a:r>
              <a:rPr lang="ru-RU" sz="4000" b="1" smtClean="0"/>
              <a:t>           </a:t>
            </a:r>
            <a:r>
              <a:rPr lang="ru-RU" sz="4000" b="1" smtClean="0">
                <a:latin typeface="Times New Roman" pitchFamily="18" charset="0"/>
              </a:rPr>
              <a:t>Позиция автора </a:t>
            </a:r>
            <a:r>
              <a:rPr lang="ru-RU" sz="4000" smtClean="0">
                <a:latin typeface="Times New Roman" pitchFamily="18" charset="0"/>
              </a:rPr>
              <a:t>–                          это вывод, к которому приходит автор, рассуждая над проблемой.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Как выявить позицию автора?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None/>
            </a:pPr>
            <a:endParaRPr lang="ru-RU" dirty="0" smtClean="0"/>
          </a:p>
          <a:p>
            <a:pPr lvl="1" algn="just">
              <a:buNone/>
            </a:pPr>
            <a:r>
              <a:rPr lang="ru-RU" dirty="0" smtClean="0">
                <a:latin typeface="Times New Roman" pitchFamily="18" charset="0"/>
              </a:rPr>
              <a:t>Что хотел сказать своим читателям автор, создавая текст? </a:t>
            </a:r>
          </a:p>
          <a:p>
            <a:pPr lvl="1" algn="just">
              <a:buNone/>
            </a:pPr>
            <a:r>
              <a:rPr lang="ru-RU" dirty="0" smtClean="0">
                <a:latin typeface="Times New Roman" pitchFamily="18" charset="0"/>
              </a:rPr>
              <a:t>Как автор оценивает описываемую конкретную ситуацию, поступки героев? </a:t>
            </a:r>
          </a:p>
          <a:p>
            <a:pPr lvl="1" algn="just">
              <a:buNone/>
            </a:pPr>
            <a:r>
              <a:rPr lang="ru-RU" dirty="0" smtClean="0">
                <a:latin typeface="Times New Roman" pitchFamily="18" charset="0"/>
              </a:rPr>
              <a:t>Какие слова, художественные приемы выражают авторское  отношение, дают отрицательную или положительную оценку описываемым фактам.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аргументации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643438" y="5000636"/>
            <a:ext cx="121444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5786446" y="4929198"/>
            <a:ext cx="14287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941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14400" y="357166"/>
          <a:ext cx="7772400" cy="601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088"/>
                <a:gridCol w="5829312"/>
              </a:tblGrid>
              <a:tr h="71320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Тезис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Я согласен</a:t>
                      </a:r>
                      <a:r>
                        <a:rPr kumimoji="0" lang="ru-RU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 автором:  о</a:t>
                      </a:r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дна из важнейших задач искусства – будить в человеке чувство родины.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32453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Логический переход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случайно русские писатели и поэты в своих произведениях многократно обращались к теме родины и создали удивительные образы нашей родины – России.</a:t>
                      </a:r>
                      <a:endParaRPr lang="ru-RU" dirty="0"/>
                    </a:p>
                  </a:txBody>
                  <a:tcPr/>
                </a:tc>
              </a:tr>
              <a:tr h="29629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Иллюстративная часть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А.С. Пушкин, М.Ю. Лермонтов, Н. А. Некрасов,                    С.А. Есенин, А.А. Блок – все эти поэты показывали читателям Россию с разным сторон, с её достоинствами и недостатками, но прежде всего - с большой любовью к своему Отечеству. Особенно мне запомнились строки  из стихотворения С.А. Есенина:</a:t>
                      </a:r>
                      <a:b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Если крикнет рать святая:</a:t>
                      </a:r>
                      <a:b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«Кинь ты Русь, живи в раю!»</a:t>
                      </a:r>
                      <a:b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 скажу: «Не надо рая,</a:t>
                      </a:r>
                      <a:b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Дайте родину мою».</a:t>
                      </a:r>
                      <a:endParaRPr lang="ru-RU" dirty="0"/>
                    </a:p>
                  </a:txBody>
                  <a:tcPr/>
                </a:tc>
              </a:tr>
              <a:tr h="101887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Микровывод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Наверное, это одно из самых ярких признаний в любви своей родине, которое не должно оставить нас, граждан России, равнодушными.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smtClean="0">
                <a:latin typeface="Times New Roman" pitchFamily="18" charset="0"/>
              </a:rPr>
              <a:t>Аргументы, оцениваемые  1 баллом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Примеры из личного опыта</a:t>
            </a:r>
          </a:p>
          <a:p>
            <a:r>
              <a:rPr lang="ru-RU" dirty="0" smtClean="0">
                <a:latin typeface="Times New Roman" pitchFamily="18" charset="0"/>
              </a:rPr>
              <a:t>Обобщённые примеры из жизни</a:t>
            </a:r>
          </a:p>
          <a:p>
            <a:r>
              <a:rPr lang="ru-RU" dirty="0" smtClean="0">
                <a:latin typeface="Times New Roman" pitchFamily="18" charset="0"/>
              </a:rPr>
              <a:t>Предположительные примеры</a:t>
            </a:r>
          </a:p>
          <a:p>
            <a:r>
              <a:rPr lang="ru-RU" dirty="0" smtClean="0">
                <a:latin typeface="Times New Roman" pitchFamily="18" charset="0"/>
              </a:rPr>
              <a:t>Ссылка на обобщенное лицо</a:t>
            </a:r>
          </a:p>
          <a:p>
            <a:r>
              <a:rPr lang="ru-RU" dirty="0" smtClean="0">
                <a:latin typeface="Times New Roman" pitchFamily="18" charset="0"/>
              </a:rPr>
              <a:t>Ссылки на общезначимый опыт</a:t>
            </a:r>
          </a:p>
          <a:p>
            <a:r>
              <a:rPr lang="ru-RU" dirty="0" smtClean="0">
                <a:latin typeface="Times New Roman" pitchFamily="18" charset="0"/>
              </a:rPr>
              <a:t>Пословицы, афоризмы (без объяснения)</a:t>
            </a:r>
          </a:p>
          <a:p>
            <a:r>
              <a:rPr lang="ru-RU" dirty="0" smtClean="0">
                <a:latin typeface="Times New Roman" pitchFamily="18" charset="0"/>
              </a:rPr>
              <a:t>Ссылки на кинофильмы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smtClean="0">
                <a:latin typeface="Times New Roman" pitchFamily="18" charset="0"/>
              </a:rPr>
              <a:t>Пример из личного опыта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    Тезис: компьютер не заменит книгу.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         Я не во всем согласен с автором. Так уж получилось, что в моей библиотеке не очень много книг, однако благодаря Интернету я собрал довольно большую коллекцию электронных изданий, которыми активно пользуюсь. Мне кажется, благодаря электронным носителям книга просто приобрела новый вид и даже стала доступнее  для читателя.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Обобщенный пример из жизни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</a:rPr>
              <a:t>Тезис: массовая литература отрицательно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</a:rPr>
              <a:t>           сказывается на развитии человека.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600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</a:rPr>
              <a:t>        Среди моих сверстников я, к сожалению, часто встречаю людей, которые не читают ничего, кроме развлекательной литературы – детективных или приключенческих романов. Мне искренне жаль, что многие ограничивают свой кругозор примитивным «чтивом», не желая  узнать о мире и о себе больше, чем может дать массовая литература или развлекательные телепередачи.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Предположительный пример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</a:rPr>
              <a:t>Тезис: умение сочувствовать  – важнейшее качество духовно развитого человека.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effectLst>
                  <a:outerShdw blurRad="38100" dist="38100" dir="2700000" algn="tl">
                    <a:srgbClr val="4E5B6F"/>
                  </a:outerShdw>
                </a:effectLst>
                <a:latin typeface="Times New Roman" pitchFamily="18" charset="0"/>
              </a:rPr>
              <a:t>                 </a:t>
            </a:r>
            <a:r>
              <a:rPr lang="ru-RU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Times New Roman" pitchFamily="18" charset="0"/>
              </a:rPr>
              <a:t>Давайте на минуту представим себе </a:t>
            </a:r>
            <a:r>
              <a:rPr lang="ru-RU" sz="2100" dirty="0" smtClean="0">
                <a:effectLst>
                  <a:outerShdw blurRad="38100" dist="38100" dir="2700000" algn="tl">
                    <a:srgbClr val="4E5B6F"/>
                  </a:outerShdw>
                </a:effectLst>
                <a:latin typeface="Times New Roman" pitchFamily="18" charset="0"/>
              </a:rPr>
              <a:t>мир, в котором нет людей, способных к сочувствию. У вас трудности, вам нужна помощь, а  лучший друг (впрочем, возможны ли в таком мире друзья?) говорит: «Мне некогда! Разбирайся сам». Вы заболели, вам плохо, а родители равнодушно заявляют: «Сходи к врачу», – и как ни в чем не бывало  принимаются за домашние дела… Хотелось бы вам жить в таком равнодушном мире? Думаю, нет. От людей, которые нас окружают, мы ждем сочувствия, готовности разделить с нами горе и радость.  Именно внимание окружающих  помогает человеку понять, что он не одинок, что ему есть для чего жить в этом мире.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1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smtClean="0">
                <a:latin typeface="Times New Roman" pitchFamily="18" charset="0"/>
              </a:rPr>
              <a:t>Ссылка на обобщенное лицо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mtClean="0">
                <a:effectLst>
                  <a:outerShdw blurRad="38100" dist="38100" dir="2700000" algn="tl">
                    <a:srgbClr val="4E5B6F"/>
                  </a:outerShdw>
                </a:effectLst>
                <a:latin typeface="Times New Roman" pitchFamily="18" charset="0"/>
              </a:rPr>
              <a:t>                       Психологи доказали: чтобы быть хорошим руководителем, мало одних профессиональных знаний и организаторских способностей. Нужно еще видеть в подчиненных не просто добросовестных исполнителей чужой воли, а коллектив сотрудников, нужно умение создать в нем благоприятный психологический климат.</a:t>
            </a:r>
          </a:p>
          <a:p>
            <a:pPr>
              <a:buFont typeface="Wingdings" pitchFamily="2" charset="2"/>
              <a:buNone/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0"/>
          <a:ext cx="84725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804804-0199-4D6F-970C-E5A20E61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C804804-0199-4D6F-970C-E5A20E61F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92C5D4-CACB-4510-8AD7-19C773813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C492C5D4-CACB-4510-8AD7-19C773813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EF9E8B-7A77-4D98-8A20-B19D00B69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CCEF9E8B-7A77-4D98-8A20-B19D00B69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1382C1-0B5A-4712-8C01-A85398EAB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41382C1-0B5A-4712-8C01-A85398EAB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0226F0-E62E-4731-AA3A-8C7EBAAE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290226F0-E62E-4731-AA3A-8C7EBAAEE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ED52A9-CF12-4672-ADFE-4674C6349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31ED52A9-CF12-4672-ADFE-4674C6349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9B0F9F-5089-4D7B-AA2B-6054C193F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FF9B0F9F-5089-4D7B-AA2B-6054C193F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875543-DB32-4626-905D-8BFE2409A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30875543-DB32-4626-905D-8BFE2409A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EF6FCA-FFB9-4C5B-BBC0-A212A9015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33EF6FCA-FFB9-4C5B-BBC0-A212A9015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71BE5-BC46-4860-ADC1-117E73850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3BE71BE5-BC46-4860-ADC1-117E73850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FAD169-11D2-4CBE-89F2-6A5BBA88B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CFFAD169-11D2-4CBE-89F2-6A5BBA88B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85728E-3F0C-45B9-A6E5-DF5B69C91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5F85728E-3F0C-45B9-A6E5-DF5B69C91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9FA90C-8DAB-41C0-BA26-9FB989CFC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029FA90C-8DAB-41C0-BA26-9FB989CFC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FBD3BA-A25E-4750-96B2-81FEBCB0A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BDFBD3BA-A25E-4750-96B2-81FEBCB0A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BCB70C-2486-4ACA-B67D-C3AF3661A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B6BCB70C-2486-4ACA-B67D-C3AF3661A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7768FC-03A0-49D9-93C6-C0F890108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267768FC-03A0-49D9-93C6-C0F890108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E82CDE-368D-4771-8EAB-5DB97FEE7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4AE82CDE-368D-4771-8EAB-5DB97FEE7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0ECB5-7E10-4E36-AC0D-2AADED29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graphicEl>
                                              <a:dgm id="{2530ECB5-7E10-4E36-AC0D-2AADED29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48B2B9-119C-47BA-BE35-B6E11DF20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4348B2B9-119C-47BA-BE35-B6E11DF20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7C31E-8932-4B7E-94A8-BAC9F4A19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graphicEl>
                                              <a:dgm id="{DC37C31E-8932-4B7E-94A8-BAC9F4A19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EC32A0-9A63-4AFE-A3AE-DE0B39E8A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graphicEl>
                                              <a:dgm id="{07EC32A0-9A63-4AFE-A3AE-DE0B39E8A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02448D-FF19-470A-84E5-9D5AFBCE9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graphicEl>
                                              <a:dgm id="{AE02448D-FF19-470A-84E5-9D5AFBCE9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E5140-8C12-4034-B453-D84061080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">
                                            <p:graphicEl>
                                              <a:dgm id="{0DEE5140-8C12-4034-B453-D84061080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A48677-A695-4AEF-8FF8-5EE6A5FDF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>
                                            <p:graphicEl>
                                              <a:dgm id="{CAA48677-A695-4AEF-8FF8-5EE6A5FDF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843E47-E7D5-479C-BC8A-4B2A04160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graphicEl>
                                              <a:dgm id="{A3843E47-E7D5-479C-BC8A-4B2A04160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5CBE06-D641-4678-B4C9-AC8339885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>
                                            <p:graphicEl>
                                              <a:dgm id="{335CBE06-D641-4678-B4C9-AC8339885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CCFE0-C0E6-4045-A102-6167B4D9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">
                                            <p:graphicEl>
                                              <a:dgm id="{9B3CCFE0-C0E6-4045-A102-6167B4D90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927FBA-CC9F-4B4E-8EFB-6D6E4E89A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graphicEl>
                                              <a:dgm id="{B5927FBA-CC9F-4B4E-8EFB-6D6E4E89A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221B6-F8EB-419A-8C6B-FE1DE71B7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">
                                            <p:graphicEl>
                                              <a:dgm id="{9B3221B6-F8EB-419A-8C6B-FE1DE71B7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374972-E7AE-453E-9EC2-A975FDD3E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">
                                            <p:graphicEl>
                                              <a:dgm id="{73374972-E7AE-453E-9EC2-A975FDD3E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D0F9CC-2744-46FF-B832-250287D8A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>
                                            <p:graphicEl>
                                              <a:dgm id="{9AD0F9CC-2744-46FF-B832-250287D8A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ECC0A5-FBEE-4624-B9BD-E5FCE18F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">
                                            <p:graphicEl>
                                              <a:dgm id="{96ECC0A5-FBEE-4624-B9BD-E5FCE18FC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Ссылка на общезначимый опыт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</a:rPr>
              <a:t>Тезис: общение с книгой важно в детстве, в период формирования личности.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</a:rPr>
              <a:t>          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</a:rPr>
              <a:t>          В детстве содержание книги воспринимается особенно ярко и часто вызывает сильные эмоции. Я думаю, это подтвердит каждый, кто путешествовал по стране чудес вместе с Алисой, или помогал Робинзону осваивать необитаемый остров, или боролся против темных сил вместе с героями народных сказок.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Ссылка на кинофильм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</a:rPr>
              <a:t>     Тезис: человек должен стремиться                               к осуществлению своей мечты.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</a:rPr>
              <a:t>          Мне кажется, прекрасным подтверждением мысли автора может служить судьба героини фильма В. Меньшова «Москва слезам не верит». Катерина работала на фабрике, сама воспитывала ребенка, заочно окончила институт и в результате добилась успеха – стала директором комбината.   Таким образом, каждый из нас  в силах  добиться осуществления своей мечты. Необходимо только каждым шагом, каждым своим поступком приближать ее осуществление.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smtClean="0">
                <a:latin typeface="Times New Roman" pitchFamily="18" charset="0"/>
              </a:rPr>
              <a:t>Пословицы, афоризмы </a:t>
            </a:r>
            <a:br>
              <a:rPr lang="ru-RU" sz="36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(без объяснения)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Тезис: дружба – одна из важнейших  человеческих ценностей.</a:t>
            </a:r>
          </a:p>
          <a:p>
            <a:pPr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     Я абсолютно согласен с автором. Недаром о ценности дружбы существует так много пословиц: «Не имей сто рублей, а имей сто друзей», «Старый друг лучше новых двух» и множество других.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smtClean="0">
                <a:latin typeface="Times New Roman" pitchFamily="18" charset="0"/>
              </a:rPr>
              <a:t>Аргументы, оцениваемые</a:t>
            </a:r>
            <a:br>
              <a:rPr lang="ru-RU" sz="36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 2 баллами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</a:rPr>
              <a:t>Примеры из художественной литературы</a:t>
            </a:r>
          </a:p>
          <a:p>
            <a:r>
              <a:rPr lang="ru-RU" smtClean="0">
                <a:latin typeface="Times New Roman" pitchFamily="18" charset="0"/>
              </a:rPr>
              <a:t>Примеры из публицистической литературы</a:t>
            </a:r>
          </a:p>
          <a:p>
            <a:r>
              <a:rPr lang="ru-RU" smtClean="0">
                <a:latin typeface="Times New Roman" pitchFamily="18" charset="0"/>
              </a:rPr>
              <a:t>Примеры из научной (научно-популярной литературы)</a:t>
            </a:r>
          </a:p>
          <a:p>
            <a:r>
              <a:rPr lang="ru-RU" smtClean="0">
                <a:latin typeface="Times New Roman" pitchFamily="18" charset="0"/>
              </a:rPr>
              <a:t>Пословицы, поговорки, афоризмы (с объяснением)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Пример из художественной литературы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914400" y="1214422"/>
            <a:ext cx="7772400" cy="5141138"/>
          </a:xfrm>
        </p:spPr>
        <p:txBody>
          <a:bodyPr>
            <a:normAutofit/>
          </a:bodyPr>
          <a:lstStyle/>
          <a:p>
            <a:pPr marL="949325" lvl="1" indent="-495300">
              <a:lnSpc>
                <a:spcPct val="90000"/>
              </a:lnSpc>
              <a:buFont typeface="Wingdings" pitchFamily="2" charset="2"/>
              <a:buNone/>
            </a:pPr>
            <a:endParaRPr lang="ru-RU" sz="2000" i="1" dirty="0" smtClean="0">
              <a:latin typeface="Times New Roman" pitchFamily="18" charset="0"/>
            </a:endParaRPr>
          </a:p>
          <a:p>
            <a:pPr marL="639763" indent="-57150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Примером, подтверждающим мою позицию, может послужить роман И.С. Тургенева «Отцы и дети». Базаров, главный герой произведения, стесняется отсталости своих родителей. Он высмеивает их привычки, обращается с ними холодно и даже пренебрежительно. Евгений признает, что искренне любит родителей, но любые проявления сыновней любви приравнивает                       к внутренней слабости. Только находясь на смертном одре, Базаров понимает,  как сильно он ошибался. Он осознает, что должен был ценить их такими, какие они есть. Поэтому, умирая, он уже  говорит с ними ласково, беспокоится об их будущем.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Пример из публицистики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проблемой влияния телевидения на современное российское общество размышляет тележурналист Олег Пташкин в статье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Треш-ТВ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", опубликованной на сайте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www.gazeta.ru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 словам автора, современное телевидение в России переживает острейший кризис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кризис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идей и смысла. Те, кто создает телепередачи, совершенно не думают об общественной пользе. Журналист озабочен тем, что современные СМИ пропагандируют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бездуховность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аморальность, приучают к мысли, что нормальная жизнь ради семьи, детей, успехов в работе - удел неудачников. Автор убежден в том, что главная задача современного телевидения - просвещение: оно должно научить чтить семью, родителей, культурные традиции.  Только тогда  телевидение будет способствовать  возрождению духовности.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smtClean="0">
                <a:latin typeface="Times New Roman" pitchFamily="18" charset="0"/>
              </a:rPr>
              <a:t>Пример из научной литературы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>
                <a:latin typeface="Times New Roman" pitchFamily="18" charset="0"/>
              </a:rPr>
              <a:t>Тезис: человек должен быть активной личностью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</a:rPr>
              <a:t>        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</a:rPr>
              <a:t>           Люди, не пасующие перед жизненными трудностями, смело смотрящие правде  в глаза, – это хозяева своей судьбы. Историк Лев Гумилев в своей работе «Этногенез и биосфера Земли» назвал таких людей </a:t>
            </a:r>
            <a:r>
              <a:rPr lang="ru-RU" sz="2600" dirty="0" err="1" smtClean="0">
                <a:latin typeface="Times New Roman" pitchFamily="18" charset="0"/>
              </a:rPr>
              <a:t>пассионариями</a:t>
            </a:r>
            <a:r>
              <a:rPr lang="ru-RU" sz="2600" dirty="0" smtClean="0">
                <a:latin typeface="Times New Roman" pitchFamily="18" charset="0"/>
              </a:rPr>
              <a:t>. Среди них много великих исторических деятелей, знаменитых полководцев, борцов за свободу и права человека, и каждый из них внес свой вклад в развитие общества.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428604"/>
          <a:ext cx="7772400" cy="5927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714876" y="5357826"/>
            <a:ext cx="92869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dirty="0" smtClean="0">
                <a:cs typeface="Times New Roman" pitchFamily="18" charset="0"/>
              </a:rPr>
              <a:t>Разбор текста                      Ф. Кривина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dirty="0" smtClean="0">
                <a:cs typeface="Times New Roman" pitchFamily="18" charset="0"/>
              </a:rPr>
              <a:t>«Два камня»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 </a:t>
            </a:r>
            <a:r>
              <a:rPr lang="ru-RU" sz="4000" dirty="0" smtClean="0">
                <a:latin typeface="+mn-lt"/>
                <a:cs typeface="Times New Roman" pitchFamily="18" charset="0"/>
              </a:rPr>
              <a:t>Проблема 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        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          </a:t>
            </a:r>
            <a:r>
              <a:rPr lang="ru-RU" dirty="0" smtClean="0">
                <a:cs typeface="Times New Roman" pitchFamily="18" charset="0"/>
              </a:rPr>
              <a:t>Как должен жить человек: с головой окунуться в жизнь с ее сложностями и противоречиями или прятаться от жизненных трудностей? Именно проблему выбора жизненной позиции поднимает             в своем тексте Ф. Кривин.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285728"/>
          <a:ext cx="77724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1C1200-67B0-41EF-AD01-08DF8D672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E1C1200-67B0-41EF-AD01-08DF8D672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E186DB-4F3A-4699-8AA6-9ADC0334A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A3E186DB-4F3A-4699-8AA6-9ADC0334A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66E29F-6137-40F4-A745-8C0B4C621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666E29F-6137-40F4-A745-8C0B4C621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F99260-9FBB-422A-8A00-B9367A434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9EF99260-9FBB-422A-8A00-B9367A434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5B7528-7B32-42ED-8099-4B40FF231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55B7528-7B32-42ED-8099-4B40FF231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6774EE-E5C2-44D2-B3C4-4D5D568E0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36774EE-E5C2-44D2-B3C4-4D5D568E0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20169-967B-455D-B725-3D78CF73D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E420169-967B-455D-B725-3D78CF73D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CEF5B0-C884-47E6-845B-5A3C3D87E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0ACEF5B0-C884-47E6-845B-5A3C3D87E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D0366F-E961-478F-ACA1-AA3218D14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8D0366F-E961-478F-ACA1-AA3218D14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AC7675-3445-450D-89CE-EF9A748E0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55AC7675-3445-450D-89CE-EF9A748E0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D1F002-C74E-4150-A4CD-D4A2F491C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BD1F002-C74E-4150-A4CD-D4A2F491C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772A8E-7B95-4772-911A-6DC534303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31772A8E-7B95-4772-911A-6DC534303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8F315-9D6A-455A-9314-287025E9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00F8F315-9D6A-455A-9314-287025E93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289247-183E-41C2-B35F-E71E60D60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79289247-183E-41C2-B35F-E71E60D60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9E751-EA73-4A30-A805-AE73B3C95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AB9E751-EA73-4A30-A805-AE73B3C95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 </a:t>
            </a:r>
            <a:r>
              <a:rPr lang="ru-RU" sz="4000" dirty="0" smtClean="0">
                <a:latin typeface="+mn-lt"/>
                <a:cs typeface="Times New Roman" pitchFamily="18" charset="0"/>
              </a:rPr>
              <a:t>Комментарий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           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dirty="0" smtClean="0">
                <a:cs typeface="Times New Roman" pitchFamily="18" charset="0"/>
              </a:rPr>
              <a:t>Автор прибегает к приему иносказания,  обращаясь к  жанру философской сказки.                                 В олицетворенных образах камней без труда угадываются люди с противоположными взглядами на жизнь. Использованные  писателем наименования также подчеркивают различие между героями.  Например, слово «Кремень» имеет переносное значение –- «закаленный человек с твердым характером».  В свою очередь, сочетание «Растрескавшийся камень» передает негативную оценку пассивной жизненной позиции. Нетрудно заметить, что симпатии Кривина на стороне активных людей.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 Позиция автора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smtClean="0"/>
              <a:t>       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smtClean="0"/>
              <a:t>         </a:t>
            </a:r>
            <a:r>
              <a:rPr lang="ru-RU" smtClean="0"/>
              <a:t>Так автор стремится донести до нас основную мысль текста: человек не должен быть равнодушным созерцателем, прячущимся от жизненных бурь. Только активная жизненная позиция, сопричастность всему, что происходит вокруг нас,  делает человеческую жизнь полноценной и осмысленной.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28662" y="57148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 </a:t>
            </a:r>
            <a:r>
              <a:rPr lang="ru-RU" sz="3200" dirty="0" smtClean="0"/>
              <a:t>Собственная позиция + аргумент 1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           </a:t>
            </a:r>
            <a:r>
              <a:rPr lang="ru-RU" sz="2800" dirty="0" smtClean="0"/>
              <a:t>Трудно не согласиться с позицией автора. Я тоже считаю, что человек должен быть активной личностью. </a:t>
            </a:r>
          </a:p>
          <a:p>
            <a:pPr algn="just">
              <a:buNone/>
              <a:defRPr/>
            </a:pPr>
            <a:r>
              <a:rPr lang="ru-RU" sz="2800" dirty="0" smtClean="0"/>
              <a:t>            Правоту автора подтверждает  опыт русской классической литературы. Например, в романе И.А. Гончарова мы встречаем подобное противопоставление пассивного и активного образа жизни  на примере  Ильи Обломова и Андрея </a:t>
            </a:r>
            <a:r>
              <a:rPr lang="ru-RU" sz="2800" dirty="0" err="1" smtClean="0"/>
              <a:t>Штольца</a:t>
            </a:r>
            <a:r>
              <a:rPr lang="ru-RU" sz="2800" dirty="0" smtClean="0"/>
              <a:t>.  Трагедия несостоявшейся личности заглавного героя романа убедительно доказывает, что человек, избегающий трудностей, рискует выпасть из жизни, не найти собственного пути.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 Аргумент 2 + вывод  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i="1" dirty="0" smtClean="0"/>
              <a:t>           </a:t>
            </a:r>
            <a:r>
              <a:rPr lang="ru-RU" sz="2800" dirty="0" smtClean="0"/>
              <a:t>Осуждение пассивной жизненной позиции мы находим также в сказке М.Е. Салтыкова-Щедрина «Премудрый </a:t>
            </a:r>
            <a:r>
              <a:rPr lang="ru-RU" sz="2800" dirty="0" err="1" smtClean="0"/>
              <a:t>пискарь</a:t>
            </a:r>
            <a:r>
              <a:rPr lang="ru-RU" sz="2800" dirty="0" smtClean="0"/>
              <a:t>», главный герой которой – «умеренно-либеральный </a:t>
            </a:r>
            <a:r>
              <a:rPr lang="ru-RU" sz="2800" dirty="0" err="1" smtClean="0"/>
              <a:t>пискарь</a:t>
            </a:r>
            <a:r>
              <a:rPr lang="ru-RU" sz="2800" dirty="0" smtClean="0"/>
              <a:t>» – всю жизнь просидел в своей норе, не сделав ничего полезного. В этой сказке, как и в произведении Кривина, следует видеть не только политический подтекст, но и общечеловеческий смысл.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      Итак, прячась от жизни, человек никогда не станет личностью, полноценным членом общества, который способен изменить наш мир к лучшему.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err="1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Нарушевич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 А.Г. Русский язык. </a:t>
            </a:r>
            <a:b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Сочинение на ЕГЭ. М.: Просвещение, 2009</a:t>
            </a:r>
            <a:endParaRPr lang="ru-RU" sz="2800" dirty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Урок 1.</a:t>
            </a:r>
            <a:r>
              <a:rPr lang="ru-RU" sz="1800" dirty="0" smtClean="0">
                <a:solidFill>
                  <a:srgbClr val="FFFF00"/>
                </a:solidFill>
              </a:rPr>
              <a:t>  </a:t>
            </a:r>
            <a:r>
              <a:rPr lang="ru-RU" sz="1800" b="1" dirty="0" smtClean="0"/>
              <a:t>Сформулировать проблему?  Без проблем!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Урок 2. </a:t>
            </a:r>
            <a:r>
              <a:rPr lang="ru-RU" sz="1800" b="1" dirty="0" smtClean="0"/>
              <a:t> Учимся комментировать.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Урок 3. </a:t>
            </a:r>
            <a:r>
              <a:rPr lang="ru-RU" sz="1800" b="1" dirty="0" smtClean="0"/>
              <a:t>Как выявить позицию автора?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Урок 4</a:t>
            </a:r>
            <a:r>
              <a:rPr lang="ru-RU" sz="1800" b="1" dirty="0" smtClean="0"/>
              <a:t>. Учимся аргументировать. Естественные доказательства.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Урок 5.</a:t>
            </a:r>
            <a:r>
              <a:rPr lang="ru-RU" sz="1800" b="1" dirty="0" smtClean="0"/>
              <a:t> Учимся аргументировать. Искусственные доказательства.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Урок 6.</a:t>
            </a:r>
            <a:r>
              <a:rPr lang="ru-RU" sz="1800" b="1" dirty="0" smtClean="0"/>
              <a:t> С чего начать и чем закончить? Композиция сочинения.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Урок 7. </a:t>
            </a:r>
            <a:r>
              <a:rPr lang="ru-RU" sz="1800" b="1" dirty="0" smtClean="0"/>
              <a:t>Поговорим об ошибках.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Урок 8. </a:t>
            </a:r>
            <a:r>
              <a:rPr lang="ru-RU" sz="1800" b="1" dirty="0" smtClean="0"/>
              <a:t>Обобщаем сказанное. </a:t>
            </a:r>
            <a:endParaRPr lang="ru-RU" sz="1800" b="1" dirty="0"/>
          </a:p>
        </p:txBody>
      </p:sp>
      <p:pic>
        <p:nvPicPr>
          <p:cNvPr id="7" name="Picture 6" descr="Моя книжка!!!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994" y="1770063"/>
            <a:ext cx="317921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Андреева С.В, </a:t>
            </a:r>
            <a:r>
              <a:rPr lang="ru-RU" sz="2400" dirty="0" err="1" smtClean="0"/>
              <a:t>Нарушевич</a:t>
            </a:r>
            <a:r>
              <a:rPr lang="ru-RU" sz="2400" dirty="0" smtClean="0"/>
              <a:t> А.Г., </a:t>
            </a:r>
            <a:r>
              <a:rPr lang="ru-RU" sz="2400" dirty="0" err="1" smtClean="0"/>
              <a:t>Нечепуренко</a:t>
            </a:r>
            <a:r>
              <a:rPr lang="ru-RU" sz="2400" dirty="0" smtClean="0"/>
              <a:t> М.Ю. Повышаем лингвистическую компетенцию. М.2009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Интенсивная  подготовка к выполнению части  В</a:t>
            </a:r>
          </a:p>
          <a:p>
            <a:r>
              <a:rPr lang="ru-RU" dirty="0" smtClean="0"/>
              <a:t>Работа с текстом</a:t>
            </a:r>
          </a:p>
          <a:p>
            <a:r>
              <a:rPr lang="ru-RU" dirty="0" smtClean="0"/>
              <a:t>20 и более заданий к каждому тексту</a:t>
            </a:r>
          </a:p>
          <a:p>
            <a:r>
              <a:rPr lang="ru-RU" dirty="0" smtClean="0"/>
              <a:t>Ответы к заданиям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7472" y="1770063"/>
            <a:ext cx="319593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err="1" smtClean="0"/>
              <a:t>Нарушевич</a:t>
            </a:r>
            <a:r>
              <a:rPr lang="ru-RU" sz="2400" dirty="0" smtClean="0"/>
              <a:t> А.Г. Тематические тесты </a:t>
            </a:r>
            <a:br>
              <a:rPr lang="ru-RU" sz="2400" dirty="0" smtClean="0"/>
            </a:br>
            <a:r>
              <a:rPr lang="ru-RU" sz="2400" dirty="0" smtClean="0"/>
              <a:t>для подготовки к ЕГЭ по русскому языку. М.: 2008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Способы словообразования</a:t>
            </a:r>
          </a:p>
          <a:p>
            <a:r>
              <a:rPr lang="ru-RU" dirty="0" smtClean="0"/>
              <a:t>Словосочетание</a:t>
            </a:r>
          </a:p>
          <a:p>
            <a:r>
              <a:rPr lang="ru-RU" dirty="0" smtClean="0"/>
              <a:t>Части</a:t>
            </a:r>
            <a:r>
              <a:rPr lang="en-US" dirty="0" smtClean="0"/>
              <a:t> </a:t>
            </a:r>
            <a:r>
              <a:rPr lang="ru-RU" dirty="0" smtClean="0"/>
              <a:t>речи. Функциональные омонимы</a:t>
            </a:r>
          </a:p>
          <a:p>
            <a:r>
              <a:rPr lang="ru-RU" dirty="0" smtClean="0"/>
              <a:t>Односоставное предложение</a:t>
            </a:r>
          </a:p>
          <a:p>
            <a:r>
              <a:rPr lang="ru-RU" dirty="0" smtClean="0"/>
              <a:t>Типы придаточных в СПП </a:t>
            </a:r>
          </a:p>
          <a:p>
            <a:r>
              <a:rPr lang="ru-RU" dirty="0" smtClean="0"/>
              <a:t>Типы СПП с несколькими придаточными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2052" y="1770063"/>
            <a:ext cx="32267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err="1" smtClean="0">
                <a:latin typeface="+mn-lt"/>
                <a:cs typeface="Times New Roman" pitchFamily="18" charset="0"/>
              </a:rPr>
              <a:t>Нарушевич</a:t>
            </a:r>
            <a:r>
              <a:rPr lang="ru-RU" sz="2800" dirty="0" smtClean="0">
                <a:latin typeface="+mn-lt"/>
                <a:cs typeface="Times New Roman" pitchFamily="18" charset="0"/>
              </a:rPr>
              <a:t>. А. Г. Русский язык. Тематические тренинги </a:t>
            </a:r>
            <a:br>
              <a:rPr lang="ru-RU" sz="2800" dirty="0" smtClean="0">
                <a:latin typeface="+mn-lt"/>
                <a:cs typeface="Times New Roman" pitchFamily="18" charset="0"/>
              </a:rPr>
            </a:br>
            <a:r>
              <a:rPr lang="ru-RU" sz="2800" dirty="0" smtClean="0">
                <a:latin typeface="+mn-lt"/>
                <a:cs typeface="Times New Roman" pitchFamily="18" charset="0"/>
              </a:rPr>
              <a:t>для подготовки к ЕГЭ. М.: Просвещение, 2011.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Тематический принцип построения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Широкий охват материала:  </a:t>
            </a:r>
          </a:p>
          <a:p>
            <a:pPr>
              <a:buNone/>
            </a:pPr>
            <a:r>
              <a:rPr lang="ru-RU" dirty="0" smtClean="0"/>
              <a:t>      от орфоэпии </a:t>
            </a:r>
          </a:p>
          <a:p>
            <a:pPr>
              <a:buNone/>
            </a:pPr>
            <a:r>
              <a:rPr lang="ru-RU" dirty="0" smtClean="0"/>
              <a:t>     до синтаксиса текста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2 варианта теста в каждой теме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Развернутые   ответы</a:t>
            </a:r>
            <a:r>
              <a:rPr lang="en-US" dirty="0" smtClean="0"/>
              <a:t> </a:t>
            </a:r>
            <a:r>
              <a:rPr lang="ru-RU" dirty="0" smtClean="0"/>
              <a:t> ко всем заданиям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687" y="1770063"/>
            <a:ext cx="31365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smtClean="0">
                <a:latin typeface="Times New Roman" pitchFamily="18" charset="0"/>
              </a:rPr>
              <a:t>Полезные ссылки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88"/>
            <a:ext cx="7772400" cy="48561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b="1" dirty="0" smtClean="0">
                <a:latin typeface="Times New Roman" pitchFamily="18" charset="0"/>
                <a:hlinkClick r:id="rId2"/>
              </a:rPr>
              <a:t>www.1september.ru</a:t>
            </a:r>
            <a:endParaRPr lang="en-US" sz="3600" b="1" dirty="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Педагогический университет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издательского дома «Первое сентября»</a:t>
            </a:r>
          </a:p>
          <a:p>
            <a:pPr algn="ctr"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err="1" smtClean="0">
                <a:latin typeface="Times New Roman" pitchFamily="18" charset="0"/>
              </a:rPr>
              <a:t>Нарушевич</a:t>
            </a:r>
            <a:r>
              <a:rPr lang="ru-RU" b="1" dirty="0" smtClean="0">
                <a:latin typeface="Times New Roman" pitchFamily="18" charset="0"/>
              </a:rPr>
              <a:t> А.Г.</a:t>
            </a:r>
            <a:endParaRPr lang="en-US" b="1" dirty="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Методика подготовки к ЕГЭ  по русскому языку: планирование занятий, организация урока, система упражнений</a:t>
            </a:r>
          </a:p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Блок 1. Человек и мир  </a:t>
            </a:r>
            <a:br>
              <a:rPr lang="ru-RU" sz="3200" dirty="0" smtClean="0"/>
            </a:br>
            <a:r>
              <a:rPr lang="ru-RU" sz="3200" dirty="0" smtClean="0"/>
              <a:t>(философская проблематика)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чем смысл жизни?</a:t>
            </a:r>
          </a:p>
          <a:p>
            <a:r>
              <a:rPr lang="ru-RU" dirty="0" smtClean="0"/>
              <a:t> Что такое свобода (добро, истина …)?</a:t>
            </a:r>
          </a:p>
          <a:p>
            <a:r>
              <a:rPr lang="ru-RU" dirty="0" smtClean="0"/>
              <a:t> Эволюция и революция</a:t>
            </a:r>
          </a:p>
          <a:p>
            <a:r>
              <a:rPr lang="ru-RU" dirty="0" smtClean="0"/>
              <a:t> Проблема самопознания</a:t>
            </a:r>
          </a:p>
          <a:p>
            <a:endParaRPr lang="ru-RU" dirty="0" smtClean="0"/>
          </a:p>
          <a:p>
            <a:r>
              <a:rPr lang="ru-RU" sz="2400" dirty="0" smtClean="0"/>
              <a:t> Л. Толстой. Духовные искания героев романа «Война и мир» </a:t>
            </a:r>
          </a:p>
          <a:p>
            <a:r>
              <a:rPr lang="ru-RU" sz="2400" dirty="0" smtClean="0"/>
              <a:t>Д. Лихачев «Большое в малом» (Кн. очерков «Земля родная»)</a:t>
            </a:r>
          </a:p>
          <a:p>
            <a:r>
              <a:rPr lang="ru-RU" sz="2400" dirty="0" smtClean="0"/>
              <a:t>М. Булгаков «Собачье сердце» , «Мастер и Маргарита»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Содержимое 6" descr="Мои диск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306388" y="0"/>
            <a:ext cx="945038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smtClean="0">
                <a:latin typeface="Times New Roman" pitchFamily="18" charset="0"/>
              </a:rPr>
              <a:t>Полезные ссылки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57313"/>
            <a:ext cx="7772400" cy="49990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b="1" smtClean="0">
                <a:latin typeface="Times New Roman" pitchFamily="18" charset="0"/>
                <a:hlinkClick r:id="rId2"/>
              </a:rPr>
              <a:t>www.1september.ru</a:t>
            </a:r>
            <a:endParaRPr lang="en-US" sz="3600" b="1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Педагогический университет</a:t>
            </a:r>
          </a:p>
          <a:p>
            <a:pPr algn="ctr"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издательского дома «Первое сентября»</a:t>
            </a:r>
          </a:p>
          <a:p>
            <a:pPr algn="ctr">
              <a:buFont typeface="Wingdings" pitchFamily="2" charset="2"/>
              <a:buNone/>
            </a:pPr>
            <a:endParaRPr lang="ru-RU" sz="2800" b="1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</a:rPr>
              <a:t>Борисенко Н.А., Нарушевич А.Г., Шапиро Н.А.</a:t>
            </a:r>
            <a:endParaRPr lang="en-US" sz="2400" b="1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u="sng" smtClean="0">
                <a:latin typeface="Times New Roman" pitchFamily="18" charset="0"/>
              </a:rPr>
              <a:t>Подготовка учащихся</a:t>
            </a:r>
          </a:p>
          <a:p>
            <a:pPr algn="ctr">
              <a:buFont typeface="Wingdings" pitchFamily="2" charset="2"/>
              <a:buNone/>
            </a:pPr>
            <a:r>
              <a:rPr lang="ru-RU" u="sng" smtClean="0">
                <a:latin typeface="Times New Roman" pitchFamily="18" charset="0"/>
              </a:rPr>
              <a:t>к выполнению текстовых заданий</a:t>
            </a:r>
          </a:p>
          <a:p>
            <a:pPr algn="ctr">
              <a:buFont typeface="Wingdings" pitchFamily="2" charset="2"/>
              <a:buNone/>
            </a:pPr>
            <a:r>
              <a:rPr lang="ru-RU" u="sng" smtClean="0">
                <a:latin typeface="Times New Roman" pitchFamily="18" charset="0"/>
              </a:rPr>
              <a:t>в итоговой аттестации по русскому языку</a:t>
            </a:r>
          </a:p>
          <a:p>
            <a:pPr algn="ctr">
              <a:buFont typeface="Wingdings" pitchFamily="2" charset="2"/>
              <a:buNone/>
            </a:pPr>
            <a:r>
              <a:rPr lang="ru-RU" u="sng" smtClean="0">
                <a:latin typeface="Times New Roman" pitchFamily="18" charset="0"/>
              </a:rPr>
              <a:t>в 9-11 классах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 дистанционного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Нарушевич</a:t>
            </a:r>
            <a:r>
              <a:rPr lang="ru-RU" dirty="0" smtClean="0"/>
              <a:t> А.Г. Подготовка к выполнению части С ЕГЭ              по русскому языку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  <a:hlinkClick r:id="rId2"/>
              </a:rPr>
              <a:t>www.cdp.tti.sfedu.ru</a:t>
            </a:r>
            <a:endParaRPr lang="en-US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en-US" dirty="0" smtClean="0"/>
              <a:t>8 </a:t>
            </a:r>
            <a:r>
              <a:rPr lang="ru-RU" dirty="0" smtClean="0"/>
              <a:t>модулей:</a:t>
            </a:r>
          </a:p>
          <a:p>
            <a:pPr marL="582930" indent="-514350" algn="just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sz="2400" dirty="0" smtClean="0"/>
              <a:t>Общие требования к сочинению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ru-RU" sz="2400" dirty="0" smtClean="0"/>
              <a:t> Проблематика текстов ЕГЭ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ru-RU" sz="2400" dirty="0" smtClean="0"/>
              <a:t> Комментирование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ru-RU" sz="2400" dirty="0" smtClean="0"/>
              <a:t>Выявление авторской позиции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ru-RU" sz="2400" dirty="0" smtClean="0"/>
              <a:t>Аргументация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ru-RU" sz="2400" dirty="0" smtClean="0"/>
              <a:t>Композиция сочинения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ru-RU" sz="2400" dirty="0" smtClean="0"/>
              <a:t>Анализ типичных ошибок</a:t>
            </a:r>
          </a:p>
          <a:p>
            <a:pPr marL="525780" indent="-457200" algn="just">
              <a:buFont typeface="+mj-lt"/>
              <a:buAutoNum type="arabicPeriod"/>
            </a:pPr>
            <a:r>
              <a:rPr lang="ru-RU" sz="2400" dirty="0" smtClean="0"/>
              <a:t>Обобщение материала</a:t>
            </a:r>
          </a:p>
          <a:p>
            <a:pPr algn="just">
              <a:buNone/>
            </a:pPr>
            <a:r>
              <a:rPr lang="ru-RU" dirty="0" smtClean="0"/>
              <a:t>  </a:t>
            </a:r>
          </a:p>
          <a:p>
            <a:pPr algn="just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модуля</a:t>
            </a:r>
            <a:endParaRPr lang="ru-RU" dirty="0"/>
          </a:p>
        </p:txBody>
      </p:sp>
      <p:graphicFrame>
        <p:nvGraphicFramePr>
          <p:cNvPr id="4" name="Содержимое 3">
            <a:hlinkClick r:id="" action="ppaction://hlinkshowjump?jump=firstslide" highlightClick="1"/>
          </p:cNvPr>
          <p:cNvGraphicFramePr>
            <a:graphicFrameLocks noGrp="1"/>
          </p:cNvGraphicFramePr>
          <p:nvPr>
            <p:ph idx="1"/>
          </p:nvPr>
        </p:nvGraphicFramePr>
        <p:xfrm>
          <a:off x="914400" y="1500174"/>
          <a:ext cx="7772400" cy="485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BDFFF2-6DCC-4513-80B8-088ECB11F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FBDFFF2-6DCC-4513-80B8-088ECB11F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C02B66-D418-4FC1-AB57-4AAF918B8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D8C02B66-D418-4FC1-AB57-4AAF918B8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D9973-54CC-4EE8-9AFE-889EA3E4C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DCD9973-54CC-4EE8-9AFE-889EA3E4C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B22C25-B819-4125-8833-2EF1601D9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7B22C25-B819-4125-8833-2EF1601D9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8711C5-23A2-453D-B693-6FEAF741D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F8711C5-23A2-453D-B693-6FEAF741D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39286D-AD4B-4CF7-A212-46026B622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B39286D-AD4B-4CF7-A212-46026B622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2068D5-711C-4645-855E-565ADA451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12068D5-711C-4645-855E-565ADA451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53DCCE-B96E-44B3-A51C-6F9EB13FE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6053DCCE-B96E-44B3-A51C-6F9EB13FE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66C65E-3BBE-4AA6-8309-BCCD9F470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CC66C65E-3BBE-4AA6-8309-BCCD9F470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10F02-2165-442E-986A-E4E1ABE30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48610F02-2165-442E-986A-E4E1ABE30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2E1E3-5E0F-4B1E-B515-BFB4CAE72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0D2E1E3-5E0F-4B1E-B515-BFB4CAE72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Блок 2. Человек и история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Роль личности в истории</a:t>
            </a:r>
          </a:p>
          <a:p>
            <a:r>
              <a:rPr lang="ru-RU" dirty="0" smtClean="0"/>
              <a:t>Проблема исторической памяти</a:t>
            </a:r>
          </a:p>
          <a:p>
            <a:r>
              <a:rPr lang="ru-RU" dirty="0" smtClean="0"/>
              <a:t> Объективная оценка исторических событий и лиц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 Л. Толстой.  «Война и мир» (Наполеон и Кутузов) </a:t>
            </a:r>
          </a:p>
          <a:p>
            <a:r>
              <a:rPr lang="ru-RU" sz="2400" dirty="0" smtClean="0"/>
              <a:t> Д.С. Лихачев «Память» (Кн. очерков «Земля родная»)</a:t>
            </a:r>
          </a:p>
          <a:p>
            <a:r>
              <a:rPr lang="ru-RU" sz="2400" dirty="0" smtClean="0"/>
              <a:t> В. Быков «Обелиск»,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Блок 3. Человек и язык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Состояние современного языка</a:t>
            </a:r>
          </a:p>
          <a:p>
            <a:r>
              <a:rPr lang="ru-RU" dirty="0" smtClean="0"/>
              <a:t>Богатство и бедность нашей речи</a:t>
            </a:r>
          </a:p>
          <a:p>
            <a:r>
              <a:rPr lang="ru-RU" dirty="0" smtClean="0"/>
              <a:t>Соблюдение норм литературного  языка</a:t>
            </a:r>
          </a:p>
          <a:p>
            <a:r>
              <a:rPr lang="ru-RU" dirty="0" smtClean="0"/>
              <a:t>Речь человека  и его внутренний мир</a:t>
            </a:r>
          </a:p>
          <a:p>
            <a:endParaRPr lang="ru-RU" dirty="0" smtClean="0"/>
          </a:p>
          <a:p>
            <a:r>
              <a:rPr lang="ru-RU" sz="2400" dirty="0" smtClean="0"/>
              <a:t>И. Тургенев «Русский язык»</a:t>
            </a:r>
          </a:p>
          <a:p>
            <a:r>
              <a:rPr lang="ru-RU" sz="2400" dirty="0" smtClean="0"/>
              <a:t>Д. Лихачев «Учимся говорить и писать» (Кн. очерков «Земля родная»)</a:t>
            </a:r>
          </a:p>
          <a:p>
            <a:r>
              <a:rPr lang="ru-RU" sz="2400" dirty="0" smtClean="0"/>
              <a:t>Л. Успенский «Слово о словах»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2406</TotalTime>
  <Words>3945</Words>
  <Application>Microsoft Office PowerPoint</Application>
  <PresentationFormat>Экран (4:3)</PresentationFormat>
  <Paragraphs>418</Paragraphs>
  <Slides>77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Метро</vt:lpstr>
      <vt:lpstr>ЕГЭ по русскому языку. Подготовка к выполнению части С  </vt:lpstr>
      <vt:lpstr>Композиция сочинения</vt:lpstr>
      <vt:lpstr>Результаты выполнения заданий  с развернутым ответом (часть С)  в 2006 г.</vt:lpstr>
      <vt:lpstr>Результаты выполнения заданий  с развернутым ответом (часть С)  в 2011 г.</vt:lpstr>
      <vt:lpstr>Слайд 5</vt:lpstr>
      <vt:lpstr>Слайд 6</vt:lpstr>
      <vt:lpstr>Блок 1. Человек и мир   (философская проблематика)</vt:lpstr>
      <vt:lpstr>Блок 2. Человек и история    </vt:lpstr>
      <vt:lpstr>Блок 3. Человек и язык</vt:lpstr>
      <vt:lpstr>Блок 4.  Человек и наука</vt:lpstr>
      <vt:lpstr>Блок 5.Человек и искусство</vt:lpstr>
      <vt:lpstr>Блок 6.  Человек и война </vt:lpstr>
      <vt:lpstr>Блок 7. Человек и природа</vt:lpstr>
      <vt:lpstr>Блок 8. Человек  и  нравственные ценности</vt:lpstr>
      <vt:lpstr>Способы формулирования проблемы</vt:lpstr>
      <vt:lpstr>«От позиции автора – к проблеме»</vt:lpstr>
      <vt:lpstr>Выявление проблематики художественного текста</vt:lpstr>
      <vt:lpstr> Типичные ошибки </vt:lpstr>
      <vt:lpstr> Типичные ошибки </vt:lpstr>
      <vt:lpstr>Типичные ошибки</vt:lpstr>
      <vt:lpstr>Типичные ошибки</vt:lpstr>
      <vt:lpstr>Что такое комментарий?</vt:lpstr>
      <vt:lpstr>Виды комментария</vt:lpstr>
      <vt:lpstr>Слайд 24</vt:lpstr>
      <vt:lpstr>Слайд 25</vt:lpstr>
      <vt:lpstr>Текстовый комментарий (от текста к проблеме)</vt:lpstr>
      <vt:lpstr>Слайд 27</vt:lpstr>
      <vt:lpstr>Концепционный комментарий (от проблемы к тексту)</vt:lpstr>
      <vt:lpstr>Типичные ошибки комментирования</vt:lpstr>
      <vt:lpstr>Типичные ошибки комментирования</vt:lpstr>
      <vt:lpstr>Типичные ошибки комментирования</vt:lpstr>
      <vt:lpstr>Типичные ошибки комментирования</vt:lpstr>
      <vt:lpstr>Типичные ошибки комментирования</vt:lpstr>
      <vt:lpstr>Слайд 34</vt:lpstr>
      <vt:lpstr>Сравните формулировки проблем, предложенные учащимися. Укажите номера правильных ответов. Почему с некоторыми вариантами формулировок вы не согласны? Объясните ответ. </vt:lpstr>
      <vt:lpstr>Сравните формулировки проблем, предложенные учащимися. Укажите номера правильных ответов. Почему с некоторыми вариантами формулировок вы не согласны? Объясните ответ. </vt:lpstr>
      <vt:lpstr>Редактируем комментарий</vt:lpstr>
      <vt:lpstr>Редактируем комментарий</vt:lpstr>
      <vt:lpstr>Редактируем комментарий</vt:lpstr>
      <vt:lpstr>Редактируем комментарий</vt:lpstr>
      <vt:lpstr>Что такое позиция автора?</vt:lpstr>
      <vt:lpstr>Как выявить позицию автора?</vt:lpstr>
      <vt:lpstr>Структура аргументации</vt:lpstr>
      <vt:lpstr> </vt:lpstr>
      <vt:lpstr>Аргументы, оцениваемые  1 баллом</vt:lpstr>
      <vt:lpstr>Пример из личного опыта</vt:lpstr>
      <vt:lpstr>Обобщенный пример из жизни</vt:lpstr>
      <vt:lpstr>Предположительный пример</vt:lpstr>
      <vt:lpstr>Ссылка на обобщенное лицо</vt:lpstr>
      <vt:lpstr>Ссылка на общезначимый опыт</vt:lpstr>
      <vt:lpstr>Ссылка на кинофильм</vt:lpstr>
      <vt:lpstr>Пословицы, афоризмы  (без объяснения)</vt:lpstr>
      <vt:lpstr>Аргументы, оцениваемые  2 баллами</vt:lpstr>
      <vt:lpstr>Пример из художественной литературы</vt:lpstr>
      <vt:lpstr>Пример из публицистики</vt:lpstr>
      <vt:lpstr>Пример из научной литературы</vt:lpstr>
      <vt:lpstr>Слайд 57</vt:lpstr>
      <vt:lpstr>Слайд 58</vt:lpstr>
      <vt:lpstr> Проблема </vt:lpstr>
      <vt:lpstr> Комментарий</vt:lpstr>
      <vt:lpstr> Позиция автора</vt:lpstr>
      <vt:lpstr> Собственная позиция + аргумент 1</vt:lpstr>
      <vt:lpstr> Аргумент 2 + вывод  </vt:lpstr>
      <vt:lpstr>Нарушевич А.Г. Русский язык.  Сочинение на ЕГЭ. М.: Просвещение, 2009</vt:lpstr>
      <vt:lpstr>Андреева С.В, Нарушевич А.Г., Нечепуренко М.Ю. Повышаем лингвистическую компетенцию. М.2009</vt:lpstr>
      <vt:lpstr>Нарушевич А.Г. Тематические тесты  для подготовки к ЕГЭ по русскому языку. М.: 2008</vt:lpstr>
      <vt:lpstr>Нарушевич. А. Г. Русский язык. Тематические тренинги  для подготовки к ЕГЭ. М.: Просвещение, 2011.</vt:lpstr>
      <vt:lpstr>Полезные ссылки</vt:lpstr>
      <vt:lpstr>Слайд 69</vt:lpstr>
      <vt:lpstr>Слайд 70</vt:lpstr>
      <vt:lpstr>Слайд 71</vt:lpstr>
      <vt:lpstr>Полезные ссылки</vt:lpstr>
      <vt:lpstr>Курс дистанционного обучения</vt:lpstr>
      <vt:lpstr>Структура модуля</vt:lpstr>
      <vt:lpstr>Слайд 75</vt:lpstr>
      <vt:lpstr>Слайд 76</vt:lpstr>
      <vt:lpstr>Слайд 77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Asus</cp:lastModifiedBy>
  <cp:revision>169</cp:revision>
  <dcterms:created xsi:type="dcterms:W3CDTF">2010-05-07T12:19:44Z</dcterms:created>
  <dcterms:modified xsi:type="dcterms:W3CDTF">2012-02-24T08:46:41Z</dcterms:modified>
</cp:coreProperties>
</file>