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60" r:id="rId3"/>
    <p:sldId id="257" r:id="rId4"/>
    <p:sldId id="258" r:id="rId5"/>
    <p:sldId id="264" r:id="rId6"/>
    <p:sldId id="261" r:id="rId7"/>
    <p:sldId id="262" r:id="rId8"/>
    <p:sldId id="259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C895B-E752-4ED2-A3AE-067E5E572E89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F440-3BD2-4997-BAF1-61E2EE9E85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0F440-3BD2-4997-BAF1-61E2EE9E85F6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146F9-9E57-481D-A8D8-A085D522768F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25C4C-68AB-44EF-BD33-317AF790AD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146F9-9E57-481D-A8D8-A085D522768F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25C4C-68AB-44EF-BD33-317AF790A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146F9-9E57-481D-A8D8-A085D522768F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25C4C-68AB-44EF-BD33-317AF790A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146F9-9E57-481D-A8D8-A085D522768F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25C4C-68AB-44EF-BD33-317AF790A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146F9-9E57-481D-A8D8-A085D522768F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25C4C-68AB-44EF-BD33-317AF790AD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146F9-9E57-481D-A8D8-A085D522768F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25C4C-68AB-44EF-BD33-317AF790A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146F9-9E57-481D-A8D8-A085D522768F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25C4C-68AB-44EF-BD33-317AF790A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146F9-9E57-481D-A8D8-A085D522768F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25C4C-68AB-44EF-BD33-317AF790A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146F9-9E57-481D-A8D8-A085D522768F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25C4C-68AB-44EF-BD33-317AF790ADC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146F9-9E57-481D-A8D8-A085D522768F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25C4C-68AB-44EF-BD33-317AF790A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146F9-9E57-481D-A8D8-A085D522768F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25C4C-68AB-44EF-BD33-317AF790AD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B146F9-9E57-481D-A8D8-A085D522768F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125C4C-68AB-44EF-BD33-317AF790ADC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071546"/>
            <a:ext cx="7429552" cy="371477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Как помочь школьникам при подготовке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 государственной (итоговой) аттестации  (ГИА) 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 независимой форме?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43578"/>
            <a:ext cx="6400800" cy="7858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Родительское собрание в 9 классе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Познакомить с Положением о порядке проведения государственной (итоговой) аттестации (ГИА), обучающихся 9 классов образовательных учреждений </a:t>
            </a:r>
            <a:r>
              <a:rPr lang="ru-RU" dirty="0" smtClean="0"/>
              <a:t>Кировской </a:t>
            </a:r>
            <a:r>
              <a:rPr lang="ru-RU" dirty="0" smtClean="0"/>
              <a:t>области, освоивших программы основного общего образования в </a:t>
            </a:r>
            <a:r>
              <a:rPr lang="ru-RU" dirty="0" smtClean="0"/>
              <a:t>2011 </a:t>
            </a:r>
            <a:r>
              <a:rPr lang="ru-RU" dirty="0" smtClean="0"/>
              <a:t>году. </a:t>
            </a:r>
          </a:p>
          <a:p>
            <a:pPr lvl="0"/>
            <a:r>
              <a:rPr lang="ru-RU" dirty="0" smtClean="0"/>
              <a:t>Изучить регламент подготовки и проведения ГИА по русскому языку, алгебре, биологии, химии, истории, литературе, обществознанию, физике в </a:t>
            </a:r>
            <a:r>
              <a:rPr lang="ru-RU" dirty="0" smtClean="0"/>
              <a:t>2011 </a:t>
            </a:r>
            <a:r>
              <a:rPr lang="ru-RU" dirty="0" smtClean="0"/>
              <a:t>году.</a:t>
            </a:r>
          </a:p>
          <a:p>
            <a:pPr lvl="0"/>
            <a:r>
              <a:rPr lang="ru-RU" dirty="0" smtClean="0"/>
              <a:t>Психологическая готовность к сдаче экзаменов (отличие ГИА от традиционного экзамена).</a:t>
            </a:r>
          </a:p>
          <a:p>
            <a:pPr lvl="0"/>
            <a:r>
              <a:rPr lang="ru-RU" dirty="0" smtClean="0"/>
              <a:t>Формирование адекватного реалистичного мнения родителей о ГИА: работа с «мифами».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Алгебра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экзаменационная работа состоит из двух частей, на выполнение работы отводится </a:t>
            </a:r>
            <a:r>
              <a:rPr lang="ru-RU" u="sng" dirty="0" smtClean="0"/>
              <a:t>240 минут</a:t>
            </a:r>
            <a:r>
              <a:rPr lang="ru-RU" dirty="0" smtClean="0"/>
              <a:t>.</a:t>
            </a:r>
          </a:p>
          <a:p>
            <a:r>
              <a:rPr lang="ru-RU" i="1" u="sng" dirty="0" smtClean="0"/>
              <a:t>Структура:</a:t>
            </a:r>
            <a:r>
              <a:rPr lang="ru-RU" dirty="0" smtClean="0"/>
              <a:t> Часть 1 - 90 мин., содержит 16 заданий (8 баллов, минимальный балл 4)</a:t>
            </a:r>
            <a:r>
              <a:rPr lang="ru-RU" i="1" dirty="0" smtClean="0"/>
              <a:t>. </a:t>
            </a:r>
            <a:r>
              <a:rPr lang="ru-RU" dirty="0" smtClean="0"/>
              <a:t>Эта часть работы содержит 10 заданий с выбором ответа, 5 заданий с кратким ответом и задание на соотношение. Часть 2</a:t>
            </a:r>
            <a:r>
              <a:rPr lang="ru-RU" i="1" dirty="0" smtClean="0"/>
              <a:t> </a:t>
            </a:r>
            <a:r>
              <a:rPr lang="ru-RU" dirty="0" smtClean="0"/>
              <a:t>- 150мин. Содержит 5 задания разного уровня сложности, требующих развернутого ответа (с записью решения).</a:t>
            </a:r>
            <a:r>
              <a:rPr lang="ru-RU" i="1" dirty="0" smtClean="0"/>
              <a:t> </a:t>
            </a:r>
            <a:r>
              <a:rPr lang="ru-RU" dirty="0" smtClean="0"/>
              <a:t>Максимальный балл - 30 (Часть 1- 8, Часть 2 - </a:t>
            </a:r>
            <a:r>
              <a:rPr lang="ru-RU" dirty="0" smtClean="0"/>
              <a:t>22)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44888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520"/>
                <a:gridCol w="1327156"/>
                <a:gridCol w="2459058"/>
                <a:gridCol w="1290618"/>
              </a:tblGrid>
              <a:tr h="409564"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Фамилия, имя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Фамилия, имя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Балл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Батраков Василий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Мухамедзянов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Илья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Вершинин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Дмитрий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Окунев Сергей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Ермаков Иван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Охотникова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Алена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Заболотский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Андрей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Рогожникова Екатерина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Зайцев Руслан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Сынтин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Иван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Комиссаров Дмитрий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Трапезников Владимир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Комиссарова Светлана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Черепанова Виктория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Крупин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Дмитрий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Чурин Александр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Куликова Валерия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Швецов Максим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Мокеева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Анастасия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Ширяев Кирилл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Морозов Николай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выполнение экзаменационной работы отводится </a:t>
            </a:r>
            <a:r>
              <a:rPr lang="ru-RU" u="sng" dirty="0" smtClean="0"/>
              <a:t>150 минут</a:t>
            </a:r>
            <a:r>
              <a:rPr lang="ru-RU" dirty="0" smtClean="0"/>
              <a:t>.</a:t>
            </a:r>
          </a:p>
          <a:p>
            <a:r>
              <a:rPr lang="ru-RU" i="1" u="sng" dirty="0" smtClean="0"/>
              <a:t>Структура</a:t>
            </a:r>
            <a:r>
              <a:rPr lang="ru-RU" i="1" dirty="0" smtClean="0"/>
              <a:t>: </a:t>
            </a:r>
            <a:r>
              <a:rPr lang="ru-RU" dirty="0" smtClean="0"/>
              <a:t>Часть 1 - 25 заданий (25 баллов); часть 2 - 4 задания (8 баллов); часть 3 - 3 задания (8 баллов). Всего:32 задания (41 балл</a:t>
            </a:r>
            <a:r>
              <a:rPr lang="ru-RU" dirty="0" smtClean="0"/>
              <a:t>).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Обществознание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519591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работа состоит из трех частей, которые различаются по содержанию, степени сложности и количеству заданий. Определяющим признаком для каждой части работы является форма заданий: часть 1 содержит задания с выбором ответа; часть 2 содержит задания с кратким ответом; часть 3 содержит задания с развернутым ответом. </a:t>
            </a:r>
          </a:p>
          <a:p>
            <a:r>
              <a:rPr lang="ru-RU" dirty="0" smtClean="0"/>
              <a:t>Часть первая содержит 20 заданий. К каждому из заданий с выбором ответа первой части работы предлагается 4 варианта ответа, из которых только один правильный. Задание считается выполненным верно, если обучающийся выбрал (отметил) номер правильного ответа. Задание считается невыполненным в следующих случаях: а) указан номер неправильного ответа; б) указаны номера двух или более ответов, даже если среди них указан и номер правильного ответа; в) номер ответа не указан. Часть 2 содержит четыре задания повышенного уровня (В 1 – В 4). Часть третья состоит из шести заданий (С 1-С 6). Из которых четыре задания повышенного уровня (С 1-С 4) и два задания высокого уровня сложности (С 5, С </a:t>
            </a:r>
            <a:r>
              <a:rPr lang="ru-RU" dirty="0" smtClean="0"/>
              <a:t>6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Обществознани</a:t>
            </a:r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Экзаменационная работа по обществознанию содержит 30 заданий, которые выполняются в течение трех часов (</a:t>
            </a:r>
            <a:r>
              <a:rPr lang="ru-RU" u="sng" dirty="0" smtClean="0"/>
              <a:t>180 минут</a:t>
            </a:r>
            <a:r>
              <a:rPr lang="ru-RU" dirty="0" smtClean="0"/>
              <a:t>). Примерное время выполнения 1 части - 40-50минут. Примерное время выполнения второй части - 40-50 минут. Примерное время на выполнение третьей части 60-80 минут. Дополнительные материалы и оборудование на экзамене по обществознанию не используется.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э</a:t>
            </a:r>
            <a:r>
              <a:rPr lang="ru-RU" dirty="0" smtClean="0"/>
              <a:t>кзаменационная работа по физике содержит 26 заданий, которые выполняются в течение 2,5 часов (</a:t>
            </a:r>
            <a:r>
              <a:rPr lang="ru-RU" u="sng" dirty="0" smtClean="0"/>
              <a:t>150 минут</a:t>
            </a:r>
            <a:r>
              <a:rPr lang="ru-RU" dirty="0" smtClean="0"/>
              <a:t>).</a:t>
            </a:r>
            <a:r>
              <a:rPr lang="ru-RU" b="1" dirty="0" smtClean="0"/>
              <a:t> </a:t>
            </a:r>
            <a:r>
              <a:rPr lang="ru-RU" dirty="0" smtClean="0"/>
              <a:t>Обучающиеся могут завершить работу досрочно.</a:t>
            </a:r>
            <a:r>
              <a:rPr lang="ru-RU" b="1" dirty="0" smtClean="0"/>
              <a:t> </a:t>
            </a:r>
            <a:r>
              <a:rPr lang="ru-RU" dirty="0" smtClean="0"/>
              <a:t>Примерное время на выполнение заданий различных частей работы составляет:</a:t>
            </a:r>
          </a:p>
          <a:p>
            <a:pPr lvl="0"/>
            <a:r>
              <a:rPr lang="ru-RU" dirty="0" smtClean="0"/>
              <a:t>для базовых заданий части 1 - 2 минуты, заданий повышенной сложности - 4 минуты;</a:t>
            </a:r>
          </a:p>
          <a:p>
            <a:pPr lvl="0"/>
            <a:r>
              <a:rPr lang="ru-RU" dirty="0" smtClean="0"/>
              <a:t>для каждого задания части 2 - от 3 до 8 минут;</a:t>
            </a:r>
          </a:p>
          <a:p>
            <a:pPr lvl="0"/>
            <a:r>
              <a:rPr lang="ru-RU" dirty="0" smtClean="0"/>
              <a:t>для каждого задания части 3 - от 15 до 25 минут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593</Words>
  <Application>Microsoft Office PowerPoint</Application>
  <PresentationFormat>Экран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Как помочь школьникам при подготовке  к государственной (итоговой) аттестации  (ГИА)   в независимой форме?</vt:lpstr>
      <vt:lpstr>Цель:</vt:lpstr>
      <vt:lpstr>Слайд 3</vt:lpstr>
      <vt:lpstr>Алгебра </vt:lpstr>
      <vt:lpstr>Результаты </vt:lpstr>
      <vt:lpstr>Биология </vt:lpstr>
      <vt:lpstr>Обществознание </vt:lpstr>
      <vt:lpstr>Обществознание</vt:lpstr>
      <vt:lpstr>Физика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школьникам при подготовке  к государственной (итоговой) аттестации  (ГИА)   в независимой форме?</dc:title>
  <dc:creator>Катюсик</dc:creator>
  <cp:lastModifiedBy>Катюсик</cp:lastModifiedBy>
  <cp:revision>3</cp:revision>
  <dcterms:created xsi:type="dcterms:W3CDTF">2010-11-30T15:42:38Z</dcterms:created>
  <dcterms:modified xsi:type="dcterms:W3CDTF">2010-11-30T15:55:28Z</dcterms:modified>
</cp:coreProperties>
</file>