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2" r:id="rId6"/>
    <p:sldId id="291" r:id="rId7"/>
    <p:sldId id="292" r:id="rId8"/>
    <p:sldId id="294" r:id="rId9"/>
    <p:sldId id="298" r:id="rId10"/>
    <p:sldId id="297" r:id="rId11"/>
    <p:sldId id="300" r:id="rId12"/>
    <p:sldId id="274" r:id="rId13"/>
    <p:sldId id="275" r:id="rId14"/>
    <p:sldId id="279" r:id="rId15"/>
    <p:sldId id="301" r:id="rId16"/>
    <p:sldId id="288" r:id="rId17"/>
    <p:sldId id="303" r:id="rId18"/>
    <p:sldId id="265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EADD0-A177-457E-A74E-C4D47C2FE43C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703D4-F968-4E5E-A20B-D16D4ED37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03D4-F968-4E5E-A20B-D16D4ED3772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981199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Агротехника возделывания картофеля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et_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286000"/>
            <a:ext cx="7086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Строение  картофеля</a:t>
            </a:r>
          </a:p>
        </p:txBody>
      </p:sp>
      <p:pic>
        <p:nvPicPr>
          <p:cNvPr id="154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143000"/>
            <a:ext cx="4724400" cy="3429000"/>
          </a:xfrm>
          <a:noFill/>
          <a:ln/>
        </p:spPr>
      </p:pic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 cstate="print"/>
          <a:srcRect t="7576"/>
          <a:stretch>
            <a:fillRect/>
          </a:stretch>
        </p:blipFill>
        <p:spPr bwMode="auto">
          <a:xfrm>
            <a:off x="5181600" y="1143000"/>
            <a:ext cx="381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4" cstate="print"/>
          <a:srcRect r="18538"/>
          <a:stretch>
            <a:fillRect/>
          </a:stretch>
        </p:blipFill>
        <p:spPr bwMode="auto">
          <a:xfrm>
            <a:off x="152400" y="4648200"/>
            <a:ext cx="24384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648200"/>
            <a:ext cx="2476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Классификация сортов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I</a:t>
            </a:r>
            <a:r>
              <a:rPr lang="ru-RU" dirty="0" smtClean="0"/>
              <a:t>.По потребительскому назначению:</a:t>
            </a:r>
          </a:p>
          <a:p>
            <a:pPr>
              <a:buNone/>
            </a:pPr>
            <a:r>
              <a:rPr lang="ru-RU" dirty="0" smtClean="0"/>
              <a:t>     1.  Технические сорта (хорошее содержание крахмала);</a:t>
            </a:r>
          </a:p>
          <a:p>
            <a:pPr>
              <a:buNone/>
            </a:pPr>
            <a:r>
              <a:rPr lang="ru-RU" dirty="0" smtClean="0"/>
              <a:t>     2.  Столовые (хорошие вкусовые качества, не темнеющая мякоть);</a:t>
            </a:r>
          </a:p>
          <a:p>
            <a:pPr>
              <a:buNone/>
            </a:pPr>
            <a:r>
              <a:rPr lang="ru-RU" dirty="0" smtClean="0"/>
              <a:t>     3. Универсальные (хорошие вкусовые качества, повышенное содержание крахмала);</a:t>
            </a:r>
          </a:p>
          <a:p>
            <a:pPr>
              <a:buNone/>
            </a:pPr>
            <a:r>
              <a:rPr lang="ru-RU" dirty="0" smtClean="0"/>
              <a:t>     4. Кормовые (высокоурожайные, с повышенным содержанием    белка);</a:t>
            </a:r>
          </a:p>
          <a:p>
            <a:pPr>
              <a:buNone/>
            </a:pPr>
            <a:r>
              <a:rPr lang="en-US" dirty="0" smtClean="0"/>
              <a:t>II</a:t>
            </a:r>
            <a:r>
              <a:rPr lang="ru-RU" dirty="0" smtClean="0"/>
              <a:t>  По срокам созревания:</a:t>
            </a:r>
          </a:p>
          <a:p>
            <a:pPr>
              <a:buNone/>
            </a:pPr>
            <a:r>
              <a:rPr lang="ru-RU" dirty="0" smtClean="0"/>
              <a:t>     1.  Ранние (50-60 </a:t>
            </a:r>
            <a:r>
              <a:rPr lang="ru-RU" dirty="0" err="1" smtClean="0"/>
              <a:t>дн</a:t>
            </a:r>
            <a:r>
              <a:rPr lang="ru-RU" dirty="0" smtClean="0"/>
              <a:t>.);</a:t>
            </a:r>
          </a:p>
          <a:p>
            <a:pPr>
              <a:buNone/>
            </a:pPr>
            <a:r>
              <a:rPr lang="ru-RU" dirty="0" smtClean="0"/>
              <a:t>     2. Среднеранние (61-80 </a:t>
            </a:r>
            <a:r>
              <a:rPr lang="ru-RU" dirty="0" err="1" smtClean="0"/>
              <a:t>дн</a:t>
            </a:r>
            <a:r>
              <a:rPr lang="ru-RU" dirty="0" smtClean="0"/>
              <a:t>);</a:t>
            </a:r>
          </a:p>
          <a:p>
            <a:pPr>
              <a:buNone/>
            </a:pPr>
            <a:r>
              <a:rPr lang="ru-RU" dirty="0" smtClean="0"/>
              <a:t>     3. Среднеспелые ( 81-100дн.);</a:t>
            </a:r>
          </a:p>
          <a:p>
            <a:pPr>
              <a:buNone/>
            </a:pPr>
            <a:r>
              <a:rPr lang="ru-RU" dirty="0" smtClean="0"/>
              <a:t>     4. Среднепоздние ( 101-120 </a:t>
            </a:r>
            <a:r>
              <a:rPr lang="ru-RU" dirty="0" err="1" smtClean="0"/>
              <a:t>дн</a:t>
            </a:r>
            <a:r>
              <a:rPr lang="ru-RU" dirty="0" smtClean="0"/>
              <a:t>.);</a:t>
            </a:r>
          </a:p>
          <a:p>
            <a:pPr>
              <a:buNone/>
            </a:pPr>
            <a:r>
              <a:rPr lang="ru-RU" dirty="0" smtClean="0"/>
              <a:t>     5.  Поздние (121 день и более).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Подготовка к посадке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8307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Предварительная подготовка клубней картофеля к посадке считается одним из самых ответственных моментов в выращивании «второго хлеба».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 самых первых чисел апреля необходимо готовить картофель к посадке. Начинать надо с переборки клубней. При этом следует отобрать все неполноценные клубни – пораженные сухой или мокрыми </a:t>
            </a:r>
            <a:r>
              <a:rPr lang="ru-RU" dirty="0" err="1" smtClean="0"/>
              <a:t>гнилями</a:t>
            </a:r>
            <a:r>
              <a:rPr lang="ru-RU" dirty="0" smtClean="0"/>
              <a:t>, паршой и другими болезнями, а также слишком мелкие (массой до 30 г) и уродливые, а также клубни массой свыше 90 г.</a:t>
            </a:r>
          </a:p>
          <a:p>
            <a:pPr>
              <a:buNone/>
            </a:pPr>
            <a:endParaRPr lang="ru-RU" dirty="0" smtClean="0"/>
          </a:p>
          <a:p>
            <a:pPr algn="just"/>
            <a:r>
              <a:rPr lang="ru-RU" dirty="0" smtClean="0"/>
              <a:t>Если для посадки использовать очень мелкие клубни, то из них вырастет мало стеблей и урожай будет небольшой. Если сажать слишком крупный картофель, то надземная часть будет развиваться быстрее, чем корни. А когда запас питания в клубне закончится, корневая система не сможет обеспечивать питанием надземную часть. При этом развитие растения приостановится до тех пор, пока не подрастет корневая система.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Подготовка к посадке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Затем полноценные клубни надо разделить на три фракции: мелкие (массой 30-50 г), средние (массой 50-75 г) и крупные (76-90 г). 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Лучший посадочный материал – здоровые клубни средних размеров. Крупные клубни тоже хороший посадочный материал, но значительный их расход не всегда оправдан соответствующим повышением урожая. Для посадки можно использовать и мелкие клубни, если вы их отобрали осенью от самых урожайных кустов.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Каждую фракцию надо высаживать отдельно, что обеспечивает одновременные всходы, одинаковое по времени развитие растений и проведение своевременного ухода за посадками. Посадка не рассортированных по величине клубней приводит к пестроте всходов и сильно усложняет дальнейший уход за растениями. Да и плотность посадки различных по величине клубней тоже должна быть разной. 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Способы посадки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Когда правильно высаживать картофель</a:t>
            </a:r>
            <a:endParaRPr lang="ru-RU" dirty="0" smtClean="0"/>
          </a:p>
          <a:p>
            <a:r>
              <a:rPr lang="ru-RU" dirty="0" smtClean="0"/>
              <a:t>Посадку клубней проводят, когда </a:t>
            </a:r>
            <a:r>
              <a:rPr lang="ru-RU" b="1" dirty="0" smtClean="0"/>
              <a:t>температура почвы на глубине 10 см достигнет 7-8 градусов.</a:t>
            </a:r>
            <a:r>
              <a:rPr lang="ru-RU" dirty="0" smtClean="0"/>
              <a:t> Обычно в Подмосковье это бывает в начале мая. Запаздывание с высадкой картофеля </a:t>
            </a:r>
            <a:r>
              <a:rPr lang="ru-RU" b="1" dirty="0" smtClean="0"/>
              <a:t>влечет за собой потерю урожая на 30%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b="1" dirty="0" smtClean="0"/>
              <a:t>Хорошо пророщенные клубни</a:t>
            </a:r>
            <a:r>
              <a:rPr lang="ru-RU" dirty="0" smtClean="0"/>
              <a:t> для получения раннего картофеля можно высаживать несколько раньше - при температуре почвы 5-6 градусов. Опыт показывает, что такая ранняя посадка в недостаточно прогретую почву дает больший урожай, чем запоздалая в прогретую. </a:t>
            </a:r>
          </a:p>
          <a:p>
            <a:r>
              <a:rPr lang="ru-RU" b="1" dirty="0" smtClean="0"/>
              <a:t>Высаживают картофель</a:t>
            </a:r>
            <a:r>
              <a:rPr lang="ru-RU" dirty="0" smtClean="0"/>
              <a:t> на ровной поверхности, а на почвах переувлажненных и тяжелых - в гребнях. При такой посадке земля лучше прогревается и больше воздуха поступает к клубням.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Уход за посадками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Уход за картофелем после посадки</a:t>
            </a:r>
            <a:endParaRPr lang="ru-RU" dirty="0" smtClean="0"/>
          </a:p>
          <a:p>
            <a:r>
              <a:rPr lang="ru-RU" b="1" dirty="0" smtClean="0"/>
              <a:t>Уход за картофелем</a:t>
            </a:r>
            <a:r>
              <a:rPr lang="ru-RU" dirty="0" smtClean="0"/>
              <a:t> в основном сводится к поддержанию почвы в рыхлом состоянии и уничтожению сорняков. </a:t>
            </a:r>
          </a:p>
          <a:p>
            <a:r>
              <a:rPr lang="ru-RU" b="1" dirty="0" smtClean="0"/>
              <a:t>Боронование картофеля.</a:t>
            </a:r>
            <a:r>
              <a:rPr lang="ru-RU" dirty="0" smtClean="0"/>
              <a:t> Первое боронование проводят через 4-5 дней после посадки. Затем еще два-три до всходов и одно или два после появления растений на поверхности. Обычно от посадки до всходов проходит 16-28 дней. </a:t>
            </a:r>
          </a:p>
          <a:p>
            <a:r>
              <a:rPr lang="ru-RU" b="1" dirty="0" smtClean="0"/>
              <a:t>Рыхление и окучивание картофеля.</a:t>
            </a:r>
            <a:r>
              <a:rPr lang="ru-RU" dirty="0" smtClean="0"/>
              <a:t> После того как хорошо обозначились рядки и растения проросли так, что бороновать невозможно, приступают к рыхлению междурядий. Первый раз почву рыхлят глубоко - на 12-14 см, а второй и третий мельче - на 6-8 см. Когда растения достигнут высоты 12-15 см, проводят первое окучивание, с высотой гребня 15-20 см. Второй раз картофель окучивают перед смыканием ботвы.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ru-RU" sz="4000" b="1"/>
              <a:t>Проращивание  картофеля в субстрате</a:t>
            </a:r>
            <a:r>
              <a:rPr lang="ru-RU" sz="4000"/>
              <a:t> </a:t>
            </a:r>
          </a:p>
        </p:txBody>
      </p:sp>
      <p:pic>
        <p:nvPicPr>
          <p:cNvPr id="21508" name="Рисунок 3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47800"/>
            <a:ext cx="3810000" cy="5105400"/>
          </a:xfrm>
          <a:noFill/>
          <a:ln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3810000" cy="518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Ответы на вопросы кроссворда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1.Образуются на подземных побегах столонах </a:t>
            </a:r>
            <a:r>
              <a:rPr lang="ru-RU" dirty="0" smtClean="0">
                <a:solidFill>
                  <a:srgbClr val="FF0000"/>
                </a:solidFill>
              </a:rPr>
              <a:t>(клубни).</a:t>
            </a:r>
          </a:p>
          <a:p>
            <a:r>
              <a:rPr lang="ru-RU" dirty="0" smtClean="0"/>
              <a:t>2. Углубления на поверхности клубня </a:t>
            </a:r>
            <a:r>
              <a:rPr lang="ru-RU" dirty="0" smtClean="0">
                <a:solidFill>
                  <a:srgbClr val="FF0000"/>
                </a:solidFill>
              </a:rPr>
              <a:t>(глазки).</a:t>
            </a:r>
          </a:p>
          <a:p>
            <a:r>
              <a:rPr lang="ru-RU" dirty="0" smtClean="0"/>
              <a:t>3. На ней расположена большая часть глазков </a:t>
            </a:r>
            <a:r>
              <a:rPr lang="ru-RU" dirty="0" smtClean="0">
                <a:solidFill>
                  <a:srgbClr val="FF0000"/>
                </a:solidFill>
              </a:rPr>
              <a:t>(верхушка)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Он состоит из отдельных пластинок </a:t>
            </a:r>
            <a:r>
              <a:rPr lang="ru-RU" dirty="0" smtClean="0">
                <a:solidFill>
                  <a:srgbClr val="FF0000"/>
                </a:solidFill>
              </a:rPr>
              <a:t>(лист).</a:t>
            </a:r>
          </a:p>
          <a:p>
            <a:r>
              <a:rPr lang="ru-RU" dirty="0" smtClean="0"/>
              <a:t>5. Они располагаются в верхнем слое почвы </a:t>
            </a:r>
            <a:r>
              <a:rPr lang="ru-RU" dirty="0" smtClean="0">
                <a:solidFill>
                  <a:srgbClr val="FF0000"/>
                </a:solidFill>
              </a:rPr>
              <a:t>(корни).</a:t>
            </a:r>
          </a:p>
          <a:p>
            <a:r>
              <a:rPr lang="ru-RU" dirty="0" smtClean="0"/>
              <a:t>6. Болезнь картофеля </a:t>
            </a:r>
            <a:r>
              <a:rPr lang="ru-RU" dirty="0" smtClean="0">
                <a:solidFill>
                  <a:srgbClr val="FF0000"/>
                </a:solidFill>
              </a:rPr>
              <a:t>(фитофтороз).</a:t>
            </a:r>
          </a:p>
          <a:p>
            <a:r>
              <a:rPr lang="ru-RU" dirty="0" smtClean="0"/>
              <a:t>7. На поверхность почвы при прорастании клубня образуются… </a:t>
            </a:r>
            <a:r>
              <a:rPr lang="ru-RU" dirty="0" smtClean="0">
                <a:solidFill>
                  <a:srgbClr val="FF0000"/>
                </a:solidFill>
              </a:rPr>
              <a:t>(стебли).</a:t>
            </a:r>
          </a:p>
          <a:p>
            <a:r>
              <a:rPr lang="ru-RU" dirty="0" smtClean="0"/>
              <a:t>8. У картофеля они ядовитые </a:t>
            </a:r>
            <a:r>
              <a:rPr lang="ru-RU" dirty="0" smtClean="0">
                <a:solidFill>
                  <a:srgbClr val="FF0000"/>
                </a:solidFill>
              </a:rPr>
              <a:t>(плод).</a:t>
            </a:r>
          </a:p>
          <a:p>
            <a:r>
              <a:rPr lang="ru-RU" dirty="0" smtClean="0"/>
              <a:t>9. Как называют картофель в Беларуси? </a:t>
            </a:r>
            <a:r>
              <a:rPr lang="ru-RU" dirty="0" smtClean="0">
                <a:solidFill>
                  <a:srgbClr val="FF0000"/>
                </a:solidFill>
              </a:rPr>
              <a:t>(бульба)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Вопросы викторины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Сколько дней обычно проращивают клубни перед посадкой? (30–35.)</a:t>
            </a:r>
          </a:p>
          <a:p>
            <a:r>
              <a:rPr lang="ru-RU" dirty="0" smtClean="0"/>
              <a:t> Из скольких стеблей обычно состоит куст картофеля (Из 4–5, реже 6–8.)</a:t>
            </a:r>
          </a:p>
          <a:p>
            <a:r>
              <a:rPr lang="ru-RU" dirty="0" smtClean="0"/>
              <a:t> Через сколько дней после посадки обычно появляются всходы картофеля? (Через 20–30.)</a:t>
            </a:r>
          </a:p>
          <a:p>
            <a:r>
              <a:rPr lang="ru-RU" dirty="0" smtClean="0"/>
              <a:t>Какие существуют типы сортов картофеля? (Столовые, технические, кормовые.)</a:t>
            </a:r>
          </a:p>
          <a:p>
            <a:r>
              <a:rPr lang="ru-RU" dirty="0" smtClean="0"/>
              <a:t>Какой орган растения представляет собой клубень картофеля? (Утолщенный стебель.)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Предлагаю вам  на выбор несколько вариантов  домашнего задания:</a:t>
            </a:r>
          </a:p>
          <a:p>
            <a:pPr algn="just">
              <a:buNone/>
            </a:pPr>
            <a:r>
              <a:rPr lang="ru-RU" dirty="0" smtClean="0"/>
              <a:t>- создание презентации;</a:t>
            </a:r>
          </a:p>
          <a:p>
            <a:pPr algn="just">
              <a:buNone/>
            </a:pPr>
            <a:r>
              <a:rPr lang="ru-RU" dirty="0" smtClean="0"/>
              <a:t>- доклад;</a:t>
            </a:r>
          </a:p>
          <a:p>
            <a:pPr algn="just">
              <a:buNone/>
            </a:pPr>
            <a:r>
              <a:rPr lang="ru-RU" dirty="0" smtClean="0"/>
              <a:t>-  придумать кроссворд.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                        «С малой удачи   -  начинается большой успех»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img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8153399" cy="507960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Заключение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Мир знаний необъятен, и человек не должен останавливаться на достигнутом, должен идти дальше и дальше, совершать открытия, узнавать новое, интересное и, конечно же, постоянно работать над собой!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7924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внимание!!!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15949_1024_76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6781800" cy="5029200"/>
          </a:xfrm>
          <a:solidFill>
            <a:schemeClr val="accent3">
              <a:lumMod val="40000"/>
              <a:lumOff val="6000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800" dirty="0" smtClean="0"/>
              <a:t>         В народе существовало предубеждение против  этой культуры. Прежде всего против  неё было настроено духовенство, окрестившее растение «искушением дьявола», «исчадием ада», «плодом запрещенным», «чертовым яблоком». </a:t>
            </a:r>
          </a:p>
          <a:p>
            <a:pPr algn="just">
              <a:buNone/>
            </a:pPr>
            <a:r>
              <a:rPr lang="ru-RU" sz="2800" dirty="0" smtClean="0"/>
              <a:t>        Священнослужители утверждали, что крестьяне боятся садить его, думая навлечь на свои поля неблагословенье божье, что «он родится  с головою и глазами наподобие человека, а потому, кто ест его, тот ест души  человеческие». Противниками культуры были и  в дворянской среде, они видели в этом овоще «посягательство на  русское национальное достоинство».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9600" y="762000"/>
            <a:ext cx="8001000" cy="53641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Отгадайте загадку: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Закопали в землю в мае,</a:t>
            </a:r>
          </a:p>
          <a:p>
            <a:pPr>
              <a:buNone/>
            </a:pPr>
            <a:r>
              <a:rPr lang="ru-RU" dirty="0" smtClean="0"/>
              <a:t>И сто дней не вынимали.</a:t>
            </a:r>
          </a:p>
          <a:p>
            <a:pPr>
              <a:buNone/>
            </a:pPr>
            <a:r>
              <a:rPr lang="ru-RU" dirty="0" smtClean="0"/>
              <a:t>А копать под осень стали, </a:t>
            </a:r>
          </a:p>
          <a:p>
            <a:pPr>
              <a:buNone/>
            </a:pPr>
            <a:r>
              <a:rPr lang="ru-RU" dirty="0" smtClean="0"/>
              <a:t>Не одну нашли, а десять!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Происхождение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1570 году испанцы впервые из Мексики привезли к себе на родину диковинные клубни картофеля, которые разводили аборигены Южной Америки. Но население Европы ещё долгое время не было знакомо с этими заморскими съедобными клубнями.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Ещё в 1616 году картофель как редкое и изысканное блюдо подавали лишь к королевскому столу в Париже. Вкусные клубни вначале называли «трюфелями». Картофель очень медленно завоёвывал симпатии крестьян, силой и хитростью приходилось добиваться возделывания этого ценного растения.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 России картофель появился впервые при Петре1: царь прислал его из Роттердама с наказом разослать по всем губерниям. Однако по-настоящему его начали внедрять лишь при Екатерине2.</a:t>
            </a:r>
          </a:p>
          <a:p>
            <a:pPr>
              <a:buNone/>
            </a:pPr>
            <a:r>
              <a:rPr lang="ru-RU" sz="112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« О НАЗВАНИИ 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 Первое «</a:t>
            </a:r>
            <a:r>
              <a:rPr lang="ru-RU" dirty="0" err="1" smtClean="0"/>
              <a:t>картошкино</a:t>
            </a:r>
            <a:r>
              <a:rPr lang="ru-RU" dirty="0" smtClean="0"/>
              <a:t>» имя было «ПАПА»- так называли ее на родине в Южной Америке индейцы</a:t>
            </a:r>
            <a:r>
              <a:rPr lang="en-US" dirty="0" smtClean="0"/>
              <a:t> </a:t>
            </a:r>
            <a:r>
              <a:rPr lang="ru-RU" dirty="0" smtClean="0"/>
              <a:t>из племени кечуа.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 Англичане называли его ПОТАТО.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 Голландцы и французы- ЗЕМЛЯНОЕ ЯБЛОКО.</a:t>
            </a:r>
            <a:endParaRPr lang="en-US" dirty="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 </a:t>
            </a:r>
            <a:r>
              <a:rPr lang="en-US" dirty="0" err="1" smtClean="0"/>
              <a:t>Итальянцы</a:t>
            </a:r>
            <a:r>
              <a:rPr lang="en-US" dirty="0" smtClean="0"/>
              <a:t>-ТАРТУФЕЛЬ.</a:t>
            </a:r>
            <a:endParaRPr lang="ru-RU" dirty="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 Немецкая версия гласит, что название картофель произошло от двух слов “</a:t>
            </a:r>
            <a:r>
              <a:rPr lang="ru-RU" dirty="0" err="1" smtClean="0"/>
              <a:t>крафт</a:t>
            </a:r>
            <a:r>
              <a:rPr lang="ru-RU" dirty="0" smtClean="0"/>
              <a:t>” и “</a:t>
            </a:r>
            <a:r>
              <a:rPr lang="ru-RU" dirty="0" err="1" smtClean="0"/>
              <a:t>тойфел</a:t>
            </a:r>
            <a:r>
              <a:rPr lang="ru-RU" dirty="0" smtClean="0"/>
              <a:t>”, что означает “плод дьявольской  силы”.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Интересные факты: Знаете ли вы?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В  немецком городе </a:t>
            </a:r>
            <a:r>
              <a:rPr lang="ru-RU" dirty="0" err="1" smtClean="0"/>
              <a:t>Оффенбург</a:t>
            </a:r>
            <a:r>
              <a:rPr lang="ru-RU" dirty="0" smtClean="0"/>
              <a:t> изваянный в камне великий пират Дрейк держит в руке цветок картофеля. Надпись на постаменте гласит: «Сэру </a:t>
            </a:r>
            <a:r>
              <a:rPr lang="ru-RU" dirty="0" err="1" smtClean="0"/>
              <a:t>Фрэнсису</a:t>
            </a:r>
            <a:r>
              <a:rPr lang="ru-RU" dirty="0" smtClean="0"/>
              <a:t> Дрейку, распространившему картофель в Европе».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В  Румынии среди поля стоит памятник картофельному клубню.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Музеи  картофеля уже созданы в Бельгии, Франции, США, Канаде, России и Белоруссии.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Запись в книге рекордов Гиннеса показывает, что самая большая картофелина в мире весила более 8 кг.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Картофельные  чипсы изобрели в 1853 году по ошибке, пережарив их в духовке.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2008 год был объявлен Генеральной Ассамблеей ООН Международным годом картофеля.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Пышные торжества в честь картофеля устраивают во всем мире. Так, в небольшом городке Ломбардия (Италия) проводят старейший в Европе фестиваль урожая картофеля  60 лет подряд. Участники фестиваля проводят состязания по сбору  самого большого клубнеплода, борются в чанах с пюре, наряжаются в костюмы картошки, проводят парады, ярмарки и юмористические конкурсы.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Потребление картофеля на душу населения в России (примерно 337 кг в год) превышает показатели всех остальных стран мира.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/>
              <a:t>Памятники картофелю</a:t>
            </a:r>
            <a:br>
              <a:rPr lang="ru-RU" sz="4000" dirty="0"/>
            </a:br>
            <a:r>
              <a:rPr lang="ru-RU" sz="4000" dirty="0"/>
              <a:t> в Польше и Минске</a:t>
            </a:r>
          </a:p>
        </p:txBody>
      </p:sp>
      <p:pic>
        <p:nvPicPr>
          <p:cNvPr id="151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114800" cy="5105400"/>
          </a:xfrm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41433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/>
              <a:t>Памятник картофеля в Кемеровской области</a:t>
            </a:r>
          </a:p>
        </p:txBody>
      </p:sp>
      <p:pic>
        <p:nvPicPr>
          <p:cNvPr id="149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8229600" cy="4953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</TotalTime>
  <Words>1128</Words>
  <Application>Microsoft Office PowerPoint</Application>
  <PresentationFormat>Экран (4:3)</PresentationFormat>
  <Paragraphs>95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Агротехника возделывания картофеля</vt:lpstr>
      <vt:lpstr>                         «С малой удачи   -  начинается большой успех»</vt:lpstr>
      <vt:lpstr>Интересные факты</vt:lpstr>
      <vt:lpstr>Слайд 4</vt:lpstr>
      <vt:lpstr>Происхождение</vt:lpstr>
      <vt:lpstr>« О НАЗВАНИИ »</vt:lpstr>
      <vt:lpstr>Интересные факты: Знаете ли вы?</vt:lpstr>
      <vt:lpstr>Памятники картофелю  в Польше и Минске</vt:lpstr>
      <vt:lpstr>Памятник картофеля в Кемеровской области</vt:lpstr>
      <vt:lpstr>Строение  картофеля</vt:lpstr>
      <vt:lpstr>Классификация сортов</vt:lpstr>
      <vt:lpstr>Подготовка к посадке</vt:lpstr>
      <vt:lpstr>Подготовка к посадке</vt:lpstr>
      <vt:lpstr>Способы посадки</vt:lpstr>
      <vt:lpstr>Уход за посадками</vt:lpstr>
      <vt:lpstr>Проращивание  картофеля в субстрате </vt:lpstr>
      <vt:lpstr>Ответы на вопросы кроссворда</vt:lpstr>
      <vt:lpstr>Вопросы викторины</vt:lpstr>
      <vt:lpstr>Домашнее задание </vt:lpstr>
      <vt:lpstr>Заключение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Агротехника возделывания картофеля</dc:title>
  <dc:creator>дом</dc:creator>
  <cp:lastModifiedBy>дом</cp:lastModifiedBy>
  <cp:revision>23</cp:revision>
  <dcterms:created xsi:type="dcterms:W3CDTF">2014-09-29T04:27:35Z</dcterms:created>
  <dcterms:modified xsi:type="dcterms:W3CDTF">2014-10-23T15:22:32Z</dcterms:modified>
</cp:coreProperties>
</file>