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FD4BB-B67B-45F6-8C41-53FD0DEC0CBF}" type="doc">
      <dgm:prSet loTypeId="urn:microsoft.com/office/officeart/2005/8/layout/hierarchy1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BE735CE-5681-422A-BD9D-E948D2B20875}">
      <dgm:prSet phldrT="[Текст]" custT="1"/>
      <dgm:spPr/>
      <dgm:t>
        <a:bodyPr/>
        <a:lstStyle/>
        <a:p>
          <a:r>
            <a:rPr lang="ru-RU" sz="4800" b="1" dirty="0" smtClean="0"/>
            <a:t>Цели жизни человека</a:t>
          </a:r>
          <a:endParaRPr lang="ru-RU" sz="4800" b="1" dirty="0"/>
        </a:p>
      </dgm:t>
    </dgm:pt>
    <dgm:pt modelId="{BF57E463-7D13-411F-9A9C-925CE6C24767}" type="parTrans" cxnId="{E6DBAC47-C2D6-4B10-8D1E-5052905BB9A2}">
      <dgm:prSet/>
      <dgm:spPr/>
      <dgm:t>
        <a:bodyPr/>
        <a:lstStyle/>
        <a:p>
          <a:endParaRPr lang="ru-RU"/>
        </a:p>
      </dgm:t>
    </dgm:pt>
    <dgm:pt modelId="{34419C12-68D5-4D0B-9500-14C131C45540}" type="sibTrans" cxnId="{E6DBAC47-C2D6-4B10-8D1E-5052905BB9A2}">
      <dgm:prSet/>
      <dgm:spPr/>
      <dgm:t>
        <a:bodyPr/>
        <a:lstStyle/>
        <a:p>
          <a:endParaRPr lang="ru-RU"/>
        </a:p>
      </dgm:t>
    </dgm:pt>
    <dgm:pt modelId="{0588E684-D1E0-4B95-A594-1A6B30E84DBC}">
      <dgm:prSet phldrT="[Текст]"/>
      <dgm:spPr/>
      <dgm:t>
        <a:bodyPr/>
        <a:lstStyle/>
        <a:p>
          <a:r>
            <a:rPr lang="ru-RU" b="1" dirty="0" smtClean="0"/>
            <a:t>Создание своей личности</a:t>
          </a:r>
          <a:endParaRPr lang="ru-RU" b="1" dirty="0"/>
        </a:p>
      </dgm:t>
    </dgm:pt>
    <dgm:pt modelId="{751731C4-25AB-4E4C-BD31-2DCD15FB56F9}" type="parTrans" cxnId="{4624FB86-51DA-4C0E-BCCF-FFAE6C9A5552}">
      <dgm:prSet/>
      <dgm:spPr/>
      <dgm:t>
        <a:bodyPr/>
        <a:lstStyle/>
        <a:p>
          <a:endParaRPr lang="ru-RU"/>
        </a:p>
      </dgm:t>
    </dgm:pt>
    <dgm:pt modelId="{604CB87F-318B-45C3-AA49-F1FBC68A62B9}" type="sibTrans" cxnId="{4624FB86-51DA-4C0E-BCCF-FFAE6C9A5552}">
      <dgm:prSet/>
      <dgm:spPr/>
      <dgm:t>
        <a:bodyPr/>
        <a:lstStyle/>
        <a:p>
          <a:endParaRPr lang="ru-RU"/>
        </a:p>
      </dgm:t>
    </dgm:pt>
    <dgm:pt modelId="{DF0430BA-C24B-4CE6-BB64-52ED1B269B70}">
      <dgm:prSet phldrT="[Текст]"/>
      <dgm:spPr/>
      <dgm:t>
        <a:bodyPr/>
        <a:lstStyle/>
        <a:p>
          <a:r>
            <a:rPr lang="ru-RU" b="1" dirty="0" smtClean="0"/>
            <a:t>Создание отношений с другими людьми</a:t>
          </a:r>
          <a:endParaRPr lang="ru-RU" b="1" dirty="0"/>
        </a:p>
      </dgm:t>
    </dgm:pt>
    <dgm:pt modelId="{4C15EE01-AADB-4E5A-86AC-DF7CB52B4A1E}" type="parTrans" cxnId="{3F120A0F-1C7C-4479-B1D9-A9FF6DD13721}">
      <dgm:prSet/>
      <dgm:spPr/>
      <dgm:t>
        <a:bodyPr/>
        <a:lstStyle/>
        <a:p>
          <a:endParaRPr lang="ru-RU"/>
        </a:p>
      </dgm:t>
    </dgm:pt>
    <dgm:pt modelId="{576F14DE-CDA2-4529-9545-3C870591C7A9}" type="sibTrans" cxnId="{3F120A0F-1C7C-4479-B1D9-A9FF6DD13721}">
      <dgm:prSet/>
      <dgm:spPr/>
      <dgm:t>
        <a:bodyPr/>
        <a:lstStyle/>
        <a:p>
          <a:endParaRPr lang="ru-RU"/>
        </a:p>
      </dgm:t>
    </dgm:pt>
    <dgm:pt modelId="{36533BDC-73A0-4E45-91E1-B9AA16E7B1B3}">
      <dgm:prSet/>
      <dgm:spPr/>
      <dgm:t>
        <a:bodyPr/>
        <a:lstStyle/>
        <a:p>
          <a:r>
            <a:rPr lang="ru-RU" b="1" dirty="0" smtClean="0"/>
            <a:t>Создание отношений с окружающей средой</a:t>
          </a:r>
          <a:endParaRPr lang="ru-RU" b="1" dirty="0"/>
        </a:p>
      </dgm:t>
    </dgm:pt>
    <dgm:pt modelId="{63DBAA95-10EE-478F-AC3C-6E2B5F99AAF9}" type="parTrans" cxnId="{331536C5-88B0-47E0-9757-6D96F93E2F78}">
      <dgm:prSet/>
      <dgm:spPr/>
      <dgm:t>
        <a:bodyPr/>
        <a:lstStyle/>
        <a:p>
          <a:endParaRPr lang="ru-RU"/>
        </a:p>
      </dgm:t>
    </dgm:pt>
    <dgm:pt modelId="{062C9EBE-3551-45C7-960F-70A709F84ACB}" type="sibTrans" cxnId="{331536C5-88B0-47E0-9757-6D96F93E2F78}">
      <dgm:prSet/>
      <dgm:spPr/>
      <dgm:t>
        <a:bodyPr/>
        <a:lstStyle/>
        <a:p>
          <a:endParaRPr lang="ru-RU"/>
        </a:p>
      </dgm:t>
    </dgm:pt>
    <dgm:pt modelId="{51ADB027-45BC-43C5-80AE-D6C65E43D840}" type="pres">
      <dgm:prSet presAssocID="{7BEFD4BB-B67B-45F6-8C41-53FD0DEC0C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EB55DB-9225-4369-AEF0-1E705E36FB7C}" type="pres">
      <dgm:prSet presAssocID="{6BE735CE-5681-422A-BD9D-E948D2B20875}" presName="hierRoot1" presStyleCnt="0"/>
      <dgm:spPr/>
    </dgm:pt>
    <dgm:pt modelId="{23ACA4F4-00BD-4D15-8A7A-F6F795F1EE30}" type="pres">
      <dgm:prSet presAssocID="{6BE735CE-5681-422A-BD9D-E948D2B20875}" presName="composite" presStyleCnt="0"/>
      <dgm:spPr/>
    </dgm:pt>
    <dgm:pt modelId="{19A4D704-F66E-4C98-80C0-5FED63A6E317}" type="pres">
      <dgm:prSet presAssocID="{6BE735CE-5681-422A-BD9D-E948D2B20875}" presName="background" presStyleLbl="node0" presStyleIdx="0" presStyleCnt="1"/>
      <dgm:spPr/>
    </dgm:pt>
    <dgm:pt modelId="{6545655F-F241-4BD9-A616-47C5CA6620F2}" type="pres">
      <dgm:prSet presAssocID="{6BE735CE-5681-422A-BD9D-E948D2B20875}" presName="text" presStyleLbl="fgAcc0" presStyleIdx="0" presStyleCnt="1" custScaleX="3014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C6EA03-1092-4140-A339-3080AB4394CD}" type="pres">
      <dgm:prSet presAssocID="{6BE735CE-5681-422A-BD9D-E948D2B20875}" presName="hierChild2" presStyleCnt="0"/>
      <dgm:spPr/>
    </dgm:pt>
    <dgm:pt modelId="{5D4DF948-8D00-40AA-9A1B-B7BAB09D4FB3}" type="pres">
      <dgm:prSet presAssocID="{751731C4-25AB-4E4C-BD31-2DCD15FB56F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3E48487-2200-4020-9EA3-0F71641B11A7}" type="pres">
      <dgm:prSet presAssocID="{0588E684-D1E0-4B95-A594-1A6B30E84DBC}" presName="hierRoot2" presStyleCnt="0"/>
      <dgm:spPr/>
    </dgm:pt>
    <dgm:pt modelId="{708117C4-56BA-4E33-96B9-B2860C41C66F}" type="pres">
      <dgm:prSet presAssocID="{0588E684-D1E0-4B95-A594-1A6B30E84DBC}" presName="composite2" presStyleCnt="0"/>
      <dgm:spPr/>
    </dgm:pt>
    <dgm:pt modelId="{B487D95D-A59E-4956-815D-241B72CE9167}" type="pres">
      <dgm:prSet presAssocID="{0588E684-D1E0-4B95-A594-1A6B30E84DBC}" presName="background2" presStyleLbl="node2" presStyleIdx="0" presStyleCnt="3"/>
      <dgm:spPr/>
    </dgm:pt>
    <dgm:pt modelId="{0471A46F-91CC-446D-8E2E-E73BF2919591}" type="pres">
      <dgm:prSet presAssocID="{0588E684-D1E0-4B95-A594-1A6B30E84DB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0710F-0426-49EA-A036-20771F72D607}" type="pres">
      <dgm:prSet presAssocID="{0588E684-D1E0-4B95-A594-1A6B30E84DBC}" presName="hierChild3" presStyleCnt="0"/>
      <dgm:spPr/>
    </dgm:pt>
    <dgm:pt modelId="{807A43F6-A2BE-4D74-87F9-21AFC3E72104}" type="pres">
      <dgm:prSet presAssocID="{4C15EE01-AADB-4E5A-86AC-DF7CB52B4A1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AE7838E-5D3D-4D71-A6AC-8AE8A56CD1A7}" type="pres">
      <dgm:prSet presAssocID="{DF0430BA-C24B-4CE6-BB64-52ED1B269B70}" presName="hierRoot2" presStyleCnt="0"/>
      <dgm:spPr/>
    </dgm:pt>
    <dgm:pt modelId="{CC670B74-F8FF-4171-B66B-2557AF591FDE}" type="pres">
      <dgm:prSet presAssocID="{DF0430BA-C24B-4CE6-BB64-52ED1B269B70}" presName="composite2" presStyleCnt="0"/>
      <dgm:spPr/>
    </dgm:pt>
    <dgm:pt modelId="{D5330945-36D0-442A-9BDF-ADD1854681BA}" type="pres">
      <dgm:prSet presAssocID="{DF0430BA-C24B-4CE6-BB64-52ED1B269B70}" presName="background2" presStyleLbl="node2" presStyleIdx="1" presStyleCnt="3"/>
      <dgm:spPr/>
    </dgm:pt>
    <dgm:pt modelId="{59CE825B-32A1-434F-9713-912878BB7B21}" type="pres">
      <dgm:prSet presAssocID="{DF0430BA-C24B-4CE6-BB64-52ED1B269B7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E0283E-D37A-48B1-8732-DE988F7181E3}" type="pres">
      <dgm:prSet presAssocID="{DF0430BA-C24B-4CE6-BB64-52ED1B269B70}" presName="hierChild3" presStyleCnt="0"/>
      <dgm:spPr/>
    </dgm:pt>
    <dgm:pt modelId="{C18A6327-0FEA-4B30-BD46-0D51AE124D60}" type="pres">
      <dgm:prSet presAssocID="{63DBAA95-10EE-478F-AC3C-6E2B5F99AAF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B2388E2-3BDD-4337-B760-9301A2EA286F}" type="pres">
      <dgm:prSet presAssocID="{36533BDC-73A0-4E45-91E1-B9AA16E7B1B3}" presName="hierRoot2" presStyleCnt="0"/>
      <dgm:spPr/>
    </dgm:pt>
    <dgm:pt modelId="{3912268E-5FB4-4648-84FA-05FAE6CABAF4}" type="pres">
      <dgm:prSet presAssocID="{36533BDC-73A0-4E45-91E1-B9AA16E7B1B3}" presName="composite2" presStyleCnt="0"/>
      <dgm:spPr/>
    </dgm:pt>
    <dgm:pt modelId="{7947B3A7-1BDB-429C-9619-5F296C7C0EDB}" type="pres">
      <dgm:prSet presAssocID="{36533BDC-73A0-4E45-91E1-B9AA16E7B1B3}" presName="background2" presStyleLbl="node2" presStyleIdx="2" presStyleCnt="3"/>
      <dgm:spPr/>
    </dgm:pt>
    <dgm:pt modelId="{2C4B7272-A9BB-42A0-806E-1F3C4B401240}" type="pres">
      <dgm:prSet presAssocID="{36533BDC-73A0-4E45-91E1-B9AA16E7B1B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9972C7-AEA6-436D-81F3-FA565C847864}" type="pres">
      <dgm:prSet presAssocID="{36533BDC-73A0-4E45-91E1-B9AA16E7B1B3}" presName="hierChild3" presStyleCnt="0"/>
      <dgm:spPr/>
    </dgm:pt>
  </dgm:ptLst>
  <dgm:cxnLst>
    <dgm:cxn modelId="{A08514E5-A630-46B3-B1F6-84CB8E7678B9}" type="presOf" srcId="{DF0430BA-C24B-4CE6-BB64-52ED1B269B70}" destId="{59CE825B-32A1-434F-9713-912878BB7B21}" srcOrd="0" destOrd="0" presId="urn:microsoft.com/office/officeart/2005/8/layout/hierarchy1"/>
    <dgm:cxn modelId="{6CCEF89A-2468-4368-8C41-D9222A047F9D}" type="presOf" srcId="{36533BDC-73A0-4E45-91E1-B9AA16E7B1B3}" destId="{2C4B7272-A9BB-42A0-806E-1F3C4B401240}" srcOrd="0" destOrd="0" presId="urn:microsoft.com/office/officeart/2005/8/layout/hierarchy1"/>
    <dgm:cxn modelId="{8BE40631-B9B4-4166-A004-66ADC21E99EF}" type="presOf" srcId="{0588E684-D1E0-4B95-A594-1A6B30E84DBC}" destId="{0471A46F-91CC-446D-8E2E-E73BF2919591}" srcOrd="0" destOrd="0" presId="urn:microsoft.com/office/officeart/2005/8/layout/hierarchy1"/>
    <dgm:cxn modelId="{EAB12480-F278-4DC6-B1AF-D997D087ADD5}" type="presOf" srcId="{63DBAA95-10EE-478F-AC3C-6E2B5F99AAF9}" destId="{C18A6327-0FEA-4B30-BD46-0D51AE124D60}" srcOrd="0" destOrd="0" presId="urn:microsoft.com/office/officeart/2005/8/layout/hierarchy1"/>
    <dgm:cxn modelId="{E6DBAC47-C2D6-4B10-8D1E-5052905BB9A2}" srcId="{7BEFD4BB-B67B-45F6-8C41-53FD0DEC0CBF}" destId="{6BE735CE-5681-422A-BD9D-E948D2B20875}" srcOrd="0" destOrd="0" parTransId="{BF57E463-7D13-411F-9A9C-925CE6C24767}" sibTransId="{34419C12-68D5-4D0B-9500-14C131C45540}"/>
    <dgm:cxn modelId="{B126A0B6-D1B5-4C77-9EEC-F87D5D9A9E46}" type="presOf" srcId="{7BEFD4BB-B67B-45F6-8C41-53FD0DEC0CBF}" destId="{51ADB027-45BC-43C5-80AE-D6C65E43D840}" srcOrd="0" destOrd="0" presId="urn:microsoft.com/office/officeart/2005/8/layout/hierarchy1"/>
    <dgm:cxn modelId="{E0ACD127-C3CF-4D1D-80FC-1EE98940A671}" type="presOf" srcId="{4C15EE01-AADB-4E5A-86AC-DF7CB52B4A1E}" destId="{807A43F6-A2BE-4D74-87F9-21AFC3E72104}" srcOrd="0" destOrd="0" presId="urn:microsoft.com/office/officeart/2005/8/layout/hierarchy1"/>
    <dgm:cxn modelId="{331536C5-88B0-47E0-9757-6D96F93E2F78}" srcId="{6BE735CE-5681-422A-BD9D-E948D2B20875}" destId="{36533BDC-73A0-4E45-91E1-B9AA16E7B1B3}" srcOrd="2" destOrd="0" parTransId="{63DBAA95-10EE-478F-AC3C-6E2B5F99AAF9}" sibTransId="{062C9EBE-3551-45C7-960F-70A709F84ACB}"/>
    <dgm:cxn modelId="{00D0D709-07F7-4683-A417-96DBAD6469AB}" type="presOf" srcId="{6BE735CE-5681-422A-BD9D-E948D2B20875}" destId="{6545655F-F241-4BD9-A616-47C5CA6620F2}" srcOrd="0" destOrd="0" presId="urn:microsoft.com/office/officeart/2005/8/layout/hierarchy1"/>
    <dgm:cxn modelId="{B744153D-EFA6-40C0-BEB8-1F8A3D175D55}" type="presOf" srcId="{751731C4-25AB-4E4C-BD31-2DCD15FB56F9}" destId="{5D4DF948-8D00-40AA-9A1B-B7BAB09D4FB3}" srcOrd="0" destOrd="0" presId="urn:microsoft.com/office/officeart/2005/8/layout/hierarchy1"/>
    <dgm:cxn modelId="{4624FB86-51DA-4C0E-BCCF-FFAE6C9A5552}" srcId="{6BE735CE-5681-422A-BD9D-E948D2B20875}" destId="{0588E684-D1E0-4B95-A594-1A6B30E84DBC}" srcOrd="0" destOrd="0" parTransId="{751731C4-25AB-4E4C-BD31-2DCD15FB56F9}" sibTransId="{604CB87F-318B-45C3-AA49-F1FBC68A62B9}"/>
    <dgm:cxn modelId="{3F120A0F-1C7C-4479-B1D9-A9FF6DD13721}" srcId="{6BE735CE-5681-422A-BD9D-E948D2B20875}" destId="{DF0430BA-C24B-4CE6-BB64-52ED1B269B70}" srcOrd="1" destOrd="0" parTransId="{4C15EE01-AADB-4E5A-86AC-DF7CB52B4A1E}" sibTransId="{576F14DE-CDA2-4529-9545-3C870591C7A9}"/>
    <dgm:cxn modelId="{69EF2009-3ED1-42F2-A91F-9737FC26EFE8}" type="presParOf" srcId="{51ADB027-45BC-43C5-80AE-D6C65E43D840}" destId="{B2EB55DB-9225-4369-AEF0-1E705E36FB7C}" srcOrd="0" destOrd="0" presId="urn:microsoft.com/office/officeart/2005/8/layout/hierarchy1"/>
    <dgm:cxn modelId="{0E37E443-E530-4FA3-A95C-00E7B2465041}" type="presParOf" srcId="{B2EB55DB-9225-4369-AEF0-1E705E36FB7C}" destId="{23ACA4F4-00BD-4D15-8A7A-F6F795F1EE30}" srcOrd="0" destOrd="0" presId="urn:microsoft.com/office/officeart/2005/8/layout/hierarchy1"/>
    <dgm:cxn modelId="{5A863525-BBE2-4B2F-BE2E-97B6313C4E18}" type="presParOf" srcId="{23ACA4F4-00BD-4D15-8A7A-F6F795F1EE30}" destId="{19A4D704-F66E-4C98-80C0-5FED63A6E317}" srcOrd="0" destOrd="0" presId="urn:microsoft.com/office/officeart/2005/8/layout/hierarchy1"/>
    <dgm:cxn modelId="{278A8A21-7700-4F5C-BB29-7D2970CF26C0}" type="presParOf" srcId="{23ACA4F4-00BD-4D15-8A7A-F6F795F1EE30}" destId="{6545655F-F241-4BD9-A616-47C5CA6620F2}" srcOrd="1" destOrd="0" presId="urn:microsoft.com/office/officeart/2005/8/layout/hierarchy1"/>
    <dgm:cxn modelId="{9CB5B0E7-D313-4931-979B-2283435086FE}" type="presParOf" srcId="{B2EB55DB-9225-4369-AEF0-1E705E36FB7C}" destId="{A1C6EA03-1092-4140-A339-3080AB4394CD}" srcOrd="1" destOrd="0" presId="urn:microsoft.com/office/officeart/2005/8/layout/hierarchy1"/>
    <dgm:cxn modelId="{D147C1DA-0624-4A28-893B-6E590BD54F66}" type="presParOf" srcId="{A1C6EA03-1092-4140-A339-3080AB4394CD}" destId="{5D4DF948-8D00-40AA-9A1B-B7BAB09D4FB3}" srcOrd="0" destOrd="0" presId="urn:microsoft.com/office/officeart/2005/8/layout/hierarchy1"/>
    <dgm:cxn modelId="{BEC2CB01-7CAA-4421-A356-098BEF4713AD}" type="presParOf" srcId="{A1C6EA03-1092-4140-A339-3080AB4394CD}" destId="{93E48487-2200-4020-9EA3-0F71641B11A7}" srcOrd="1" destOrd="0" presId="urn:microsoft.com/office/officeart/2005/8/layout/hierarchy1"/>
    <dgm:cxn modelId="{9D551028-A7E8-4CA3-B106-347F46DE6085}" type="presParOf" srcId="{93E48487-2200-4020-9EA3-0F71641B11A7}" destId="{708117C4-56BA-4E33-96B9-B2860C41C66F}" srcOrd="0" destOrd="0" presId="urn:microsoft.com/office/officeart/2005/8/layout/hierarchy1"/>
    <dgm:cxn modelId="{CC5DFA21-207A-4084-93D2-F64F49035456}" type="presParOf" srcId="{708117C4-56BA-4E33-96B9-B2860C41C66F}" destId="{B487D95D-A59E-4956-815D-241B72CE9167}" srcOrd="0" destOrd="0" presId="urn:microsoft.com/office/officeart/2005/8/layout/hierarchy1"/>
    <dgm:cxn modelId="{86063AD5-CAB9-4191-9E28-6F913D40619C}" type="presParOf" srcId="{708117C4-56BA-4E33-96B9-B2860C41C66F}" destId="{0471A46F-91CC-446D-8E2E-E73BF2919591}" srcOrd="1" destOrd="0" presId="urn:microsoft.com/office/officeart/2005/8/layout/hierarchy1"/>
    <dgm:cxn modelId="{7D50634A-D7F3-4045-BA3C-DD56BC4C55D4}" type="presParOf" srcId="{93E48487-2200-4020-9EA3-0F71641B11A7}" destId="{5F40710F-0426-49EA-A036-20771F72D607}" srcOrd="1" destOrd="0" presId="urn:microsoft.com/office/officeart/2005/8/layout/hierarchy1"/>
    <dgm:cxn modelId="{7BF90248-0C8F-4ECB-A716-C2C230291C2C}" type="presParOf" srcId="{A1C6EA03-1092-4140-A339-3080AB4394CD}" destId="{807A43F6-A2BE-4D74-87F9-21AFC3E72104}" srcOrd="2" destOrd="0" presId="urn:microsoft.com/office/officeart/2005/8/layout/hierarchy1"/>
    <dgm:cxn modelId="{341DBBB7-EE9E-45DD-97CC-933833B9B0A0}" type="presParOf" srcId="{A1C6EA03-1092-4140-A339-3080AB4394CD}" destId="{AAE7838E-5D3D-4D71-A6AC-8AE8A56CD1A7}" srcOrd="3" destOrd="0" presId="urn:microsoft.com/office/officeart/2005/8/layout/hierarchy1"/>
    <dgm:cxn modelId="{1CE52A27-7D7B-444E-9338-814F29E7FF6E}" type="presParOf" srcId="{AAE7838E-5D3D-4D71-A6AC-8AE8A56CD1A7}" destId="{CC670B74-F8FF-4171-B66B-2557AF591FDE}" srcOrd="0" destOrd="0" presId="urn:microsoft.com/office/officeart/2005/8/layout/hierarchy1"/>
    <dgm:cxn modelId="{FD1B9502-BAFD-47B6-AB70-B75A393A7F37}" type="presParOf" srcId="{CC670B74-F8FF-4171-B66B-2557AF591FDE}" destId="{D5330945-36D0-442A-9BDF-ADD1854681BA}" srcOrd="0" destOrd="0" presId="urn:microsoft.com/office/officeart/2005/8/layout/hierarchy1"/>
    <dgm:cxn modelId="{4299056E-34F2-4A89-95C8-5FC5FA72351B}" type="presParOf" srcId="{CC670B74-F8FF-4171-B66B-2557AF591FDE}" destId="{59CE825B-32A1-434F-9713-912878BB7B21}" srcOrd="1" destOrd="0" presId="urn:microsoft.com/office/officeart/2005/8/layout/hierarchy1"/>
    <dgm:cxn modelId="{A6211127-A970-4B8F-9C2F-B5896287BC8E}" type="presParOf" srcId="{AAE7838E-5D3D-4D71-A6AC-8AE8A56CD1A7}" destId="{8EE0283E-D37A-48B1-8732-DE988F7181E3}" srcOrd="1" destOrd="0" presId="urn:microsoft.com/office/officeart/2005/8/layout/hierarchy1"/>
    <dgm:cxn modelId="{C4956BF0-A51F-48E3-83CE-78C8C47A47F1}" type="presParOf" srcId="{A1C6EA03-1092-4140-A339-3080AB4394CD}" destId="{C18A6327-0FEA-4B30-BD46-0D51AE124D60}" srcOrd="4" destOrd="0" presId="urn:microsoft.com/office/officeart/2005/8/layout/hierarchy1"/>
    <dgm:cxn modelId="{0BA99F31-0106-444D-BD8A-BA53781E4910}" type="presParOf" srcId="{A1C6EA03-1092-4140-A339-3080AB4394CD}" destId="{4B2388E2-3BDD-4337-B760-9301A2EA286F}" srcOrd="5" destOrd="0" presId="urn:microsoft.com/office/officeart/2005/8/layout/hierarchy1"/>
    <dgm:cxn modelId="{A5F5CA29-AF96-4B00-811B-97E9E7CE5B21}" type="presParOf" srcId="{4B2388E2-3BDD-4337-B760-9301A2EA286F}" destId="{3912268E-5FB4-4648-84FA-05FAE6CABAF4}" srcOrd="0" destOrd="0" presId="urn:microsoft.com/office/officeart/2005/8/layout/hierarchy1"/>
    <dgm:cxn modelId="{C43CCF6F-05EB-4462-863F-78FC788F58B8}" type="presParOf" srcId="{3912268E-5FB4-4648-84FA-05FAE6CABAF4}" destId="{7947B3A7-1BDB-429C-9619-5F296C7C0EDB}" srcOrd="0" destOrd="0" presId="urn:microsoft.com/office/officeart/2005/8/layout/hierarchy1"/>
    <dgm:cxn modelId="{D8CE897B-E501-456A-8080-962E750F5CB3}" type="presParOf" srcId="{3912268E-5FB4-4648-84FA-05FAE6CABAF4}" destId="{2C4B7272-A9BB-42A0-806E-1F3C4B401240}" srcOrd="1" destOrd="0" presId="urn:microsoft.com/office/officeart/2005/8/layout/hierarchy1"/>
    <dgm:cxn modelId="{8919C229-9A36-470E-B372-ED4C472C6820}" type="presParOf" srcId="{4B2388E2-3BDD-4337-B760-9301A2EA286F}" destId="{C89972C7-AEA6-436D-81F3-FA565C8478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A6327-0FEA-4B30-BD46-0D51AE124D60}">
      <dsp:nvSpPr>
        <dsp:cNvPr id="0" name=""/>
        <dsp:cNvSpPr/>
      </dsp:nvSpPr>
      <dsp:spPr>
        <a:xfrm>
          <a:off x="4152333" y="2236790"/>
          <a:ext cx="2946817" cy="701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53"/>
              </a:lnTo>
              <a:lnTo>
                <a:pt x="2946817" y="477853"/>
              </a:lnTo>
              <a:lnTo>
                <a:pt x="2946817" y="701208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A43F6-A2BE-4D74-87F9-21AFC3E72104}">
      <dsp:nvSpPr>
        <dsp:cNvPr id="0" name=""/>
        <dsp:cNvSpPr/>
      </dsp:nvSpPr>
      <dsp:spPr>
        <a:xfrm>
          <a:off x="4106613" y="2236790"/>
          <a:ext cx="91440" cy="7012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1208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DF948-8D00-40AA-9A1B-B7BAB09D4FB3}">
      <dsp:nvSpPr>
        <dsp:cNvPr id="0" name=""/>
        <dsp:cNvSpPr/>
      </dsp:nvSpPr>
      <dsp:spPr>
        <a:xfrm>
          <a:off x="1205516" y="2236790"/>
          <a:ext cx="2946817" cy="701208"/>
        </a:xfrm>
        <a:custGeom>
          <a:avLst/>
          <a:gdLst/>
          <a:ahLst/>
          <a:cxnLst/>
          <a:rect l="0" t="0" r="0" b="0"/>
          <a:pathLst>
            <a:path>
              <a:moveTo>
                <a:pt x="2946817" y="0"/>
              </a:moveTo>
              <a:lnTo>
                <a:pt x="2946817" y="477853"/>
              </a:lnTo>
              <a:lnTo>
                <a:pt x="0" y="477853"/>
              </a:lnTo>
              <a:lnTo>
                <a:pt x="0" y="701208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4D704-F66E-4C98-80C0-5FED63A6E317}">
      <dsp:nvSpPr>
        <dsp:cNvPr id="0" name=""/>
        <dsp:cNvSpPr/>
      </dsp:nvSpPr>
      <dsp:spPr>
        <a:xfrm>
          <a:off x="517919" y="705785"/>
          <a:ext cx="7268829" cy="1531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63500">
            <a:srgbClr val="000000">
              <a:alpha val="60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45655F-F241-4BD9-A616-47C5CA6620F2}">
      <dsp:nvSpPr>
        <dsp:cNvPr id="0" name=""/>
        <dsp:cNvSpPr/>
      </dsp:nvSpPr>
      <dsp:spPr>
        <a:xfrm>
          <a:off x="785811" y="960282"/>
          <a:ext cx="7268829" cy="1531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Цели жизни человека</a:t>
          </a:r>
          <a:endParaRPr lang="ru-RU" sz="4800" b="1" kern="1200" dirty="0"/>
        </a:p>
      </dsp:txBody>
      <dsp:txXfrm>
        <a:off x="830653" y="1005124"/>
        <a:ext cx="7179145" cy="1441321"/>
      </dsp:txXfrm>
    </dsp:sp>
    <dsp:sp modelId="{B487D95D-A59E-4956-815D-241B72CE9167}">
      <dsp:nvSpPr>
        <dsp:cNvPr id="0" name=""/>
        <dsp:cNvSpPr/>
      </dsp:nvSpPr>
      <dsp:spPr>
        <a:xfrm>
          <a:off x="0" y="2937999"/>
          <a:ext cx="2411032" cy="1531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63500">
            <a:srgbClr val="000000">
              <a:alpha val="60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71A46F-91CC-446D-8E2E-E73BF2919591}">
      <dsp:nvSpPr>
        <dsp:cNvPr id="0" name=""/>
        <dsp:cNvSpPr/>
      </dsp:nvSpPr>
      <dsp:spPr>
        <a:xfrm>
          <a:off x="267892" y="3192497"/>
          <a:ext cx="2411032" cy="1531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Создание своей личности</a:t>
          </a:r>
          <a:endParaRPr lang="ru-RU" sz="2300" b="1" kern="1200" dirty="0"/>
        </a:p>
      </dsp:txBody>
      <dsp:txXfrm>
        <a:off x="312734" y="3237339"/>
        <a:ext cx="2321348" cy="1441321"/>
      </dsp:txXfrm>
    </dsp:sp>
    <dsp:sp modelId="{D5330945-36D0-442A-9BDF-ADD1854681BA}">
      <dsp:nvSpPr>
        <dsp:cNvPr id="0" name=""/>
        <dsp:cNvSpPr/>
      </dsp:nvSpPr>
      <dsp:spPr>
        <a:xfrm>
          <a:off x="2946817" y="2937999"/>
          <a:ext cx="2411032" cy="1531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63500">
            <a:srgbClr val="000000">
              <a:alpha val="60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CE825B-32A1-434F-9713-912878BB7B21}">
      <dsp:nvSpPr>
        <dsp:cNvPr id="0" name=""/>
        <dsp:cNvSpPr/>
      </dsp:nvSpPr>
      <dsp:spPr>
        <a:xfrm>
          <a:off x="3214710" y="3192497"/>
          <a:ext cx="2411032" cy="1531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Создание отношений с другими людьми</a:t>
          </a:r>
          <a:endParaRPr lang="ru-RU" sz="2300" b="1" kern="1200" dirty="0"/>
        </a:p>
      </dsp:txBody>
      <dsp:txXfrm>
        <a:off x="3259552" y="3237339"/>
        <a:ext cx="2321348" cy="1441321"/>
      </dsp:txXfrm>
    </dsp:sp>
    <dsp:sp modelId="{7947B3A7-1BDB-429C-9619-5F296C7C0EDB}">
      <dsp:nvSpPr>
        <dsp:cNvPr id="0" name=""/>
        <dsp:cNvSpPr/>
      </dsp:nvSpPr>
      <dsp:spPr>
        <a:xfrm>
          <a:off x="5893635" y="2937999"/>
          <a:ext cx="2411032" cy="1531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63500">
            <a:srgbClr val="000000">
              <a:alpha val="60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4B7272-A9BB-42A0-806E-1F3C4B401240}">
      <dsp:nvSpPr>
        <dsp:cNvPr id="0" name=""/>
        <dsp:cNvSpPr/>
      </dsp:nvSpPr>
      <dsp:spPr>
        <a:xfrm>
          <a:off x="6161527" y="3192497"/>
          <a:ext cx="2411032" cy="1531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Создание отношений с окружающей средой</a:t>
          </a:r>
          <a:endParaRPr lang="ru-RU" sz="2300" b="1" kern="1200" dirty="0"/>
        </a:p>
      </dsp:txBody>
      <dsp:txXfrm>
        <a:off x="6206369" y="3237339"/>
        <a:ext cx="2321348" cy="1441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5B5586A-0BB0-4DB4-9114-299B6BEBBE0D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C555274-114C-4604-AA22-18AE8EA06B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59DE8-5862-44D2-8DA2-975F42C1BB60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1A056-58C4-462E-906B-EA736CF927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597AC-2A73-40D5-ABDD-1D45B0AE4A98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0B0B6-376C-4336-BB67-AF55B04883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7AF2A-AEB8-42A0-984D-7E41E1B14F3A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39AEB-54A9-4E77-960A-4342A4F01C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6C797-AD3C-4DDC-AC6F-23B9B979081F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60A2A-D9F8-4AE8-9EFD-ED3756FAF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01814-5F59-45D6-BE1C-3B7745D6EE40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68ADF-5FF5-48AB-8328-F3E83BC2C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AF2716-D53F-4438-B733-07B38E018539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FB279-077A-4668-AE76-2C61CF7C5E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003FA-D744-4284-9E9D-B677501F6770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89674-DBAD-4A41-9B54-A300788F55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B292A-D045-4ED0-801C-AC71042B91A1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707C7-1F5C-4BA0-A84B-7BF5A14AC0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FFBC0-1793-417A-9A57-A281408F598D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7D6F3-145F-4E44-A879-3F993AE79B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5ECE3-C4D8-4BDB-9DEC-CBD9D8128CA4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BF73E-E10B-4ED3-993E-D37C98DFB3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03143735-F08C-463C-B065-D046E966E83C}" type="datetimeFigureOut">
              <a:rPr lang="ru-RU" smtClean="0"/>
              <a:pPr>
                <a:defRPr/>
              </a:pPr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8AFBF583-6D0B-49F5-A18F-076BD44BF5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715436" cy="3214709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 родительском авторитете. Жизненные цели подростков. Как помочь подростку обрести уверенность в себе.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3554" name="Picture 2" descr="C:\Users\Администратор\AppData\Local\Microsoft\Windows\Temporary Internet Files\Content.IE5\J60DZ9AK\MP9004015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500570"/>
            <a:ext cx="3215931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3" descr="C:\Users\Администратор\AppData\Local\Microsoft\Windows\Temporary Internet Files\Content.IE5\EPVYQLO7\MP90044448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876"/>
            <a:ext cx="2581656" cy="1728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61" name="Picture 9" descr="http://1club-up.ru/d/304634/d/1551722401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786190"/>
            <a:ext cx="3429000" cy="2419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858280" cy="5453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я знаю, что я ищу, то зачем я ищу,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если не знаю, что я ищу, то зачем я ищу,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если я не знаю, что я ищу, то как же я могу искать.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i="1" dirty="0" smtClean="0"/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Парадокс древнегреческих ученых</a:t>
            </a:r>
            <a:endParaRPr lang="ru-RU" sz="32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/>
          </a:p>
        </p:txBody>
      </p:sp>
    </p:spTree>
  </p:cSld>
  <p:clrMapOvr>
    <a:masterClrMapping/>
  </p:clrMapOvr>
  <p:transition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 родительском авторитете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4643470"/>
          </a:xfrm>
        </p:spPr>
        <p:txBody>
          <a:bodyPr/>
          <a:lstStyle/>
          <a:p>
            <a:pPr lvl="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Делай так, как тебе говорю я, или вообще не делай!</a:t>
            </a:r>
          </a:p>
          <a:p>
            <a:pPr lvl="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Можешь делать, что хочешь.</a:t>
            </a:r>
          </a:p>
          <a:p>
            <a:pPr lvl="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 все равно, что ты делаешь.</a:t>
            </a:r>
          </a:p>
          <a:p>
            <a:pPr lvl="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хочу понять, почему ты так делаешь.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.jpeg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5908" y="214290"/>
            <a:ext cx="2198092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786610" cy="1011222"/>
          </a:xfrm>
        </p:spPr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Родители-автократы</a:t>
            </a: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6858048" cy="542928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Дети в таких семьях реагируют на ситуацию двумя способами: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борьбой</a:t>
            </a:r>
            <a:r>
              <a:rPr lang="ru-RU" sz="2400" b="1" dirty="0" smtClean="0"/>
              <a:t> или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бегством</a:t>
            </a:r>
            <a:r>
              <a:rPr lang="ru-RU" sz="2400" b="1" dirty="0" smtClean="0"/>
              <a:t>. Борьба может выражаться по-разному: в одних случаях открыто, в других - скрыто.</a:t>
            </a:r>
          </a:p>
          <a:p>
            <a:r>
              <a:rPr lang="ru-RU" sz="2400" b="1" dirty="0" smtClean="0"/>
              <a:t>Открытая борьба ведется уже подросшими детьми. В таких случаях гнев выливается наружу, дети пускают в ход угрозы и даже шантаж.</a:t>
            </a:r>
          </a:p>
          <a:p>
            <a:r>
              <a:rPr lang="ru-RU" sz="2400" b="1" dirty="0" smtClean="0"/>
              <a:t>Если дети малы, они ведут скрытую борьбу: уходят в себя, внешне проявляют покладистость, но в душе у них все кипит, они ищут по­вод, чтобы включиться в борьбу.</a:t>
            </a:r>
          </a:p>
          <a:p>
            <a:endParaRPr lang="ru-RU" sz="2400" b="1" dirty="0"/>
          </a:p>
        </p:txBody>
      </p:sp>
      <p:pic>
        <p:nvPicPr>
          <p:cNvPr id="5" name="Рисунок 4" descr="Отец-и-сын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3714752"/>
            <a:ext cx="1904762" cy="2914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00826" cy="92867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Вседозволенность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6143668" cy="564360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 таких семьях родители напоминают дорожные знаки: они безучастно смотрят на то, как растет их ребенок, лишь созерцая, что он творит. Такие родители считают, что ребенок подрастет и поумнеет, но зачастую паспортное взросление в таких семьях радости не приносит, а огорчения родителей становятся все масштабнее.</a:t>
            </a:r>
          </a:p>
          <a:p>
            <a:endParaRPr lang="ru-RU" sz="2800" b="1" dirty="0"/>
          </a:p>
        </p:txBody>
      </p:sp>
      <p:pic>
        <p:nvPicPr>
          <p:cNvPr id="5" name="Рисунок 4" descr="um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286256"/>
            <a:ext cx="1866413" cy="2571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925410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4400" y="0"/>
            <a:ext cx="3149600" cy="210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b_49739_kompyuternye_ig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2285992"/>
            <a:ext cx="2571768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1222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Авторитет родителей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71501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баланс между любовью к детям и ограничениями.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для того, чтобы привлечь к себе внимание родителей, ребенок должен совершить проступок, что может быть безобразнее и страшнее?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Авторитет настоящий - это авторитет, исключающий авторитаризм, вседозволенность и безразличие родителей к своему ребенку.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должны помнить одну простую вещь: ребенок вовсе не должен вести себя хорошо всегда, ибо так он никогда не приобретет опыт понимания, что хорошо, а что плохо.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родительского авторитета состоит в том, чтобы ребенок понял в результате совершенного проступка, как можно поступать и как поступать нельзя. Для этого нужен авторитет контакта и принятия.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00108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Жизненные цели подростка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57256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47796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Как помочь подростку обрести уверенность в себе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5143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Беседуйте со своим сыном и дочерью, говорите с ними о ближай­ших жизненных планах и будущих целях жизни. </a:t>
            </a:r>
          </a:p>
          <a:p>
            <a:pPr lvl="0"/>
            <a:r>
              <a:rPr lang="ru-RU" b="1" dirty="0" smtClean="0"/>
              <a:t>Рассказывайте о своих планах, о своих победах и неудачах в их реализации.</a:t>
            </a:r>
          </a:p>
          <a:p>
            <a:pPr lvl="0"/>
            <a:r>
              <a:rPr lang="ru-RU" b="1" dirty="0" smtClean="0"/>
              <a:t>Поддерживайте здоровое честолюбие своего ребенка. </a:t>
            </a:r>
          </a:p>
          <a:p>
            <a:pPr lvl="0"/>
            <a:r>
              <a:rPr lang="ru-RU" b="1" dirty="0" smtClean="0"/>
              <a:t>Не иронизируйте по поводу несбыточных планов, стимулируйте в нем желание доказать себе и другим возможность достичь поставленной цели.</a:t>
            </a:r>
          </a:p>
          <a:p>
            <a:pPr lvl="0"/>
            <a:r>
              <a:rPr lang="ru-RU" b="1" dirty="0" smtClean="0"/>
              <a:t>Формируйте нравственно здоровую личность, неспособную на подлость ради реализации жизненных планов. </a:t>
            </a:r>
          </a:p>
          <a:p>
            <a:pPr lvl="0"/>
            <a:r>
              <a:rPr lang="ru-RU" b="1" dirty="0" smtClean="0"/>
              <a:t>Создавайте ситуацию успеха, поддерживайте жизненные силы и веру в успех.</a:t>
            </a:r>
          </a:p>
          <a:p>
            <a:pPr lvl="0"/>
            <a:r>
              <a:rPr lang="ru-RU" b="1" dirty="0" smtClean="0"/>
              <a:t>Говорите правду ребенку, какой бы горькой она ни была, учите экономить силы для достижения цели.</a:t>
            </a:r>
          </a:p>
          <a:p>
            <a:pPr lvl="0"/>
            <a:r>
              <a:rPr lang="ru-RU" b="1" dirty="0" smtClean="0"/>
              <a:t>Будьте сами примером ребенку, самое печальное, если подросток разочаруется в ваших жизненных силах.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</p:sld>
</file>

<file path=ppt/theme/theme1.xml><?xml version="1.0" encoding="utf-8"?>
<a:theme xmlns:a="http://schemas.openxmlformats.org/drawingml/2006/main" name="Fire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Theme_Firelight_theme</Template>
  <TotalTime>50</TotalTime>
  <Words>474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Firelight</vt:lpstr>
      <vt:lpstr>О родительском авторитете. Жизненные цели подростков. Как помочь подростку обрести уверенность в себе.</vt:lpstr>
      <vt:lpstr>Презентация PowerPoint</vt:lpstr>
      <vt:lpstr>1. О родительском авторитете</vt:lpstr>
      <vt:lpstr>Родители-автократы </vt:lpstr>
      <vt:lpstr>Вседозволенность</vt:lpstr>
      <vt:lpstr>Авторитет родителей </vt:lpstr>
      <vt:lpstr>2. Жизненные цели подростка</vt:lpstr>
      <vt:lpstr>3. Как помочь подростку обрести уверенность в себе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Магомед</cp:lastModifiedBy>
  <cp:revision>7</cp:revision>
  <dcterms:created xsi:type="dcterms:W3CDTF">2012-11-21T10:07:07Z</dcterms:created>
  <dcterms:modified xsi:type="dcterms:W3CDTF">2013-01-13T15:35:22Z</dcterms:modified>
</cp:coreProperties>
</file>