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700" autoAdjust="0"/>
  </p:normalViewPr>
  <p:slideViewPr>
    <p:cSldViewPr>
      <p:cViewPr varScale="1">
        <p:scale>
          <a:sx n="49" d="100"/>
          <a:sy n="49" d="100"/>
        </p:scale>
        <p:origin x="4" y="-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2FA083-800E-4B7B-BC6B-FC3E0EA92D57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40E4F0-0AA3-4BE5-B6B1-F08109281D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3"/>
            <a:ext cx="8352928" cy="2745650"/>
          </a:xfrm>
        </p:spPr>
        <p:txBody>
          <a:bodyPr/>
          <a:lstStyle/>
          <a:p>
            <a:pPr algn="ctr"/>
            <a:r>
              <a:rPr lang="ru-RU" dirty="0" smtClean="0"/>
              <a:t>Н-НН в разных частях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0"/>
            <a:ext cx="6686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Алгоритм выбора написания.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5" y="548680"/>
          <a:ext cx="8856983" cy="594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588815"/>
                <a:gridCol w="131265"/>
                <a:gridCol w="2336660"/>
                <a:gridCol w="2055828"/>
                <a:gridCol w="306034"/>
                <a:gridCol w="2214246"/>
              </a:tblGrid>
              <a:tr h="37581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какой вопрос отвечает слово?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248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Какой</a:t>
                      </a:r>
                      <a:r>
                        <a:rPr lang="ru-RU" dirty="0" smtClean="0"/>
                        <a:t>?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b="1" dirty="0" smtClean="0"/>
                        <a:t>полное</a:t>
                      </a:r>
                      <a:r>
                        <a:rPr lang="ru-RU" dirty="0" smtClean="0"/>
                        <a:t> прилагательное или причастие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От какой части речи образовалось?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От существительного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– смотри на букву перед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Н-: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От глагола -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задай вопрос к глаголу:</a:t>
                      </a:r>
                      <a:endParaRPr lang="ru-RU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80">
                <a:tc rowSpan="3"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-И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-, -А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-, -Я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н-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+    *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ветре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</a:p>
                    <a:p>
                      <a:pPr marL="0" indent="361950"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*ране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</a:p>
                    <a:p>
                      <a:pPr marL="0" indent="361950"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*юный, пря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 и т.д.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-, -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-, -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     *оловя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*деревя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*стекля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делать? –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несов. вид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сделать? –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сов. вид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Есть ли приставка?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Есть ли зависимое слово?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Есть ли суффиксы –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ова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 или –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ева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-?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Является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ли словарным словом? (*да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ый, *жела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ый, *свяще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ый и т.д.)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 ни одного признака - 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Есть хотя бы один признак - НН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Каков? </a:t>
                      </a:r>
                      <a:endParaRPr lang="ru-RU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b="1" dirty="0" smtClean="0"/>
                        <a:t>краткое</a:t>
                      </a:r>
                      <a:r>
                        <a:rPr lang="ru-RU" dirty="0" smtClean="0"/>
                        <a:t> прилагательное </a:t>
                      </a:r>
                      <a:r>
                        <a:rPr lang="ru-RU" dirty="0" smtClean="0">
                          <a:sym typeface="Symbol"/>
                        </a:rPr>
                        <a:t></a:t>
                      </a:r>
                      <a:r>
                        <a:rPr lang="ru-RU" dirty="0" smtClean="0"/>
                        <a:t> глаголу – как полное (смотри выше).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b="1" dirty="0" smtClean="0"/>
                        <a:t>краткое</a:t>
                      </a:r>
                      <a:r>
                        <a:rPr lang="ru-RU" dirty="0" smtClean="0"/>
                        <a:t> причастие = глаголу - </a:t>
                      </a:r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Как? </a:t>
                      </a:r>
                      <a:endParaRPr lang="ru-RU" b="1" dirty="0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r>
                        <a:rPr lang="ru-RU" dirty="0" smtClean="0"/>
                        <a:t>наречие и существительное пишутся так, как полная форма исходного прилагательного или причастия </a:t>
                      </a:r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Кто? Что?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верх 5"/>
          <p:cNvSpPr/>
          <p:nvPr/>
        </p:nvSpPr>
        <p:spPr>
          <a:xfrm rot="18791650">
            <a:off x="2916834" y="4140471"/>
            <a:ext cx="2880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2700474">
            <a:off x="3921231" y="4143491"/>
            <a:ext cx="282647" cy="7203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770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ea typeface="Calibri" pitchFamily="34" charset="0"/>
                <a:cs typeface="Times New Roman" pitchFamily="18" charset="0"/>
              </a:rPr>
              <a:t>ОСОЗНАН_ЫЙ 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ПОСТУПОК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636912"/>
            <a:ext cx="4003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ОСОЗНАННЫЙ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ПОСТУПОК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085184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СТРИЖЕН_ЫЕ ВОЛОСЫ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49997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СТРИЖЕНЫЕ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ВОЛОСЫ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725144"/>
            <a:ext cx="442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СТОЛЫ ЗАВАЛЕН_Ы КНИГАМИ</a:t>
            </a:r>
            <a:endParaRPr lang="ru-RU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268760"/>
            <a:ext cx="4411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СТОЛЫ </a:t>
            </a: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ЗАВАЛЕНЫ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КНИГАМИ</a:t>
            </a:r>
            <a:endParaRPr lang="ru-RU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4437112"/>
            <a:ext cx="4689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РЕЗАН_ЫЙ НА КУСКИ БАТОН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836712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РЕЗАННЫЙ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 КУСКИ БАТОН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077072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ПЛЕТЕН_АЯ ДЕДОМ КОРЗИНА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196752"/>
            <a:ext cx="442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ПЛЕТЕННАЯ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ДЕДОМ КОРЗИНА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149080"/>
            <a:ext cx="439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ПИСАН_ЫЙ МАСЛОМ ЭТЮД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1556792"/>
            <a:ext cx="4242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ПИСАННЫЙ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МАСЛОМ ЭТЮД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4149080"/>
            <a:ext cx="4635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ПЕЧЕН_ЫЙ В ЗОЛЕ КАРТОФЕЛЬ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916832"/>
            <a:ext cx="4598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ПЕЧЕННЫЙ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 ЗОЛЕ КАРТОФЕЛЬ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4005064"/>
            <a:ext cx="5250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ПЕРЕРЕЗАН_А Я ВЕРЕВКА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6016" y="2276872"/>
            <a:ext cx="416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ПЕРЕРЕЗАНН </a:t>
            </a:r>
            <a:r>
              <a:rPr lang="ru-RU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Я ВЕРЕВКА</a:t>
            </a:r>
            <a:endParaRPr lang="ru-R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2606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Н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2606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НН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29 -0.53516 " pathEditMode="relative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049 -0.46138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9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4" grpId="0"/>
      <p:bldP spid="4" grpId="1"/>
      <p:bldP spid="4" grpId="2"/>
      <p:bldP spid="5" grpId="0"/>
      <p:bldP spid="5" grpId="1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10" grpId="0"/>
      <p:bldP spid="10" grpId="1"/>
      <p:bldP spid="10" grpId="2"/>
      <p:bldP spid="11" grpId="0"/>
      <p:bldP spid="11" grpId="1"/>
      <p:bldP spid="12" grpId="0"/>
      <p:bldP spid="12" grpId="1"/>
      <p:bldP spid="12" grpId="2"/>
      <p:bldP spid="13" grpId="0"/>
      <p:bldP spid="13" grpId="1"/>
      <p:bldP spid="14" grpId="0"/>
      <p:bldP spid="14" grpId="1"/>
      <p:bldP spid="14" grpId="2"/>
      <p:bldP spid="14" grpId="3"/>
      <p:bldP spid="15" grpId="0"/>
      <p:bldP spid="15" grpId="1"/>
      <p:bldP spid="16" grpId="0"/>
      <p:bldP spid="16" grpId="1"/>
      <p:bldP spid="16" grpId="2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3573016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БАЛОВАН_ЫЙ РЕБЕНОК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332656"/>
            <a:ext cx="32420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БАЛОВАННЫЙ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РЕБЕНОК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861048"/>
            <a:ext cx="3096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ГРАНЕН_ЫЙ СТАКАН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4664"/>
            <a:ext cx="3165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ГРАНЕНЫЙ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СТАКАН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437112"/>
            <a:ext cx="4170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ЖАРЕН_ЫЙ КАРТОФЕЛЬ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764704"/>
            <a:ext cx="3584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ЖАРЕНЫЙ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КАРТОФЕЛЬ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124744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ЗАЯВЛЕНИЯ </a:t>
            </a: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РАССМОТРЕНЫ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5013176"/>
            <a:ext cx="4392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ЗАЯВЛЕНИЯ РАССМОТРЕН_Ы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5445224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КАРАНДАШИ ПОТОЧЕН_Ы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844824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КАРАНДАШИ </a:t>
            </a: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ПОТОЧЕНЫ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4149080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КУПЛЕН_ЫЙ ТОВАР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692696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КУПЛЕННЫЙ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ТОВАР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052736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НАЧИТАННАЯ ДЕВОЧКА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4725144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НАЧИТАН_АЯ ДЕВОЧКА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1412776"/>
            <a:ext cx="18517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НЕЖДАННЫЙ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5301208"/>
            <a:ext cx="17764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НЕЖДАН_ЫЙ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1484784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НОШЕНОЕ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ПАЛЬТО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15816" y="5517232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НОШЕН_ОЕ ПАЛЬТО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4221088"/>
            <a:ext cx="18614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ВОРОВАН_ЫЙ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1772816"/>
            <a:ext cx="1936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ВОРОВАННЫЙ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7544" y="2204864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ТРАВА </a:t>
            </a: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ПОДСТРИЖЕНА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99792" y="4941168"/>
            <a:ext cx="4176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ТРАВА ПОДСТРИЖЕН_А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64088" y="2132856"/>
            <a:ext cx="3779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ОБЩЕПРИЗНАННОЕ  </a:t>
            </a: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МНЕНИЕ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5157192"/>
            <a:ext cx="3960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ОБЩЕПРИЗНАН_ОЕ МНЕНИЕ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Н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7 -0.33564 " pathEditMode="relative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611 -0.46171 " pathEditMode="relative" ptsTypes="AA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7 -0.51423 " pathEditMode="relative" ptsTypes="AA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1 -0.51399 " pathEditMode="relative" ptsTypes="AA">
                                      <p:cBhvr>
                                        <p:cTn id="1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27 -0.48277 " pathEditMode="relative" ptsTypes="AA">
                                      <p:cBhvr>
                                        <p:cTn id="2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469 -0.33588 " pathEditMode="relative" ptsTypes="AA">
                                      <p:cBhvr>
                                        <p:cTn id="2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06E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6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5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3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4" grpId="1"/>
      <p:bldP spid="5" grpId="0"/>
      <p:bldP spid="5" grpId="1"/>
      <p:bldP spid="5" grpId="2"/>
      <p:bldP spid="6" grpId="0"/>
      <p:bldP spid="6" grpId="1"/>
      <p:bldP spid="7" grpId="0"/>
      <p:bldP spid="7" grpId="1"/>
      <p:bldP spid="7" grpId="2"/>
      <p:bldP spid="8" grpId="0"/>
      <p:bldP spid="8" grpId="1"/>
      <p:bldP spid="9" grpId="0"/>
      <p:bldP spid="9" grpId="1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4" grpId="0"/>
      <p:bldP spid="14" grpId="1"/>
      <p:bldP spid="15" grpId="0"/>
      <p:bldP spid="15" grpId="1"/>
      <p:bldP spid="16" grpId="0"/>
      <p:bldP spid="16" grpId="1"/>
      <p:bldP spid="16" grpId="2"/>
      <p:bldP spid="17" grpId="0"/>
      <p:bldP spid="17" grpId="1"/>
      <p:bldP spid="18" grpId="0"/>
      <p:bldP spid="18" grpId="1"/>
      <p:bldP spid="18" grpId="2"/>
      <p:bldP spid="18" grpId="3"/>
      <p:bldP spid="18" grpId="4"/>
      <p:bldP spid="18" grpId="5"/>
      <p:bldP spid="18" grpId="6"/>
      <p:bldP spid="19" grpId="0"/>
      <p:bldP spid="19" grpId="1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3" grpId="0"/>
      <p:bldP spid="23" grpId="1"/>
      <p:bldP spid="24" grpId="0"/>
      <p:bldP spid="24" grpId="1"/>
      <p:bldP spid="24" grpId="2"/>
      <p:bldP spid="25" grpId="0"/>
      <p:bldP spid="25" grpId="1"/>
      <p:bldP spid="26" grpId="0"/>
      <p:bldP spid="26" grpId="1"/>
      <p:bldP spid="26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276</Words>
  <Application>Microsoft Office PowerPoint</Application>
  <PresentationFormat>Экран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Н-НН в разных частях речи.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Н-НН в разных частях речи.</dc:title>
  <dc:creator>Наталья</dc:creator>
  <cp:lastModifiedBy>Наталья</cp:lastModifiedBy>
  <cp:revision>14</cp:revision>
  <dcterms:created xsi:type="dcterms:W3CDTF">2012-01-22T13:20:36Z</dcterms:created>
  <dcterms:modified xsi:type="dcterms:W3CDTF">2012-01-22T15:45:57Z</dcterms:modified>
</cp:coreProperties>
</file>