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992888" cy="2808312"/>
          </a:xfrm>
        </p:spPr>
        <p:txBody>
          <a:bodyPr/>
          <a:lstStyle/>
          <a:p>
            <a:r>
              <a:rPr lang="ru-RU" dirty="0" smtClean="0"/>
              <a:t>Урок-повторение. 7 класс.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«Имя существительное, имя прилагательное, </a:t>
            </a:r>
            <a:br>
              <a:rPr lang="ru-RU" dirty="0" smtClean="0"/>
            </a:br>
            <a:r>
              <a:rPr lang="ru-RU" dirty="0" smtClean="0"/>
              <a:t>имя числительное»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777380"/>
            <a:ext cx="4608512" cy="1531940"/>
          </a:xfrm>
        </p:spPr>
        <p:txBody>
          <a:bodyPr/>
          <a:lstStyle/>
          <a:p>
            <a:r>
              <a:rPr lang="ru-RU" dirty="0" err="1" smtClean="0"/>
              <a:t>Мясникова</a:t>
            </a:r>
            <a:r>
              <a:rPr lang="ru-RU" dirty="0" smtClean="0"/>
              <a:t> Т.В., учитель русского языка и литературы МАОУ СОШ № 1 г. Чайковский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610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720080"/>
          </a:xfrm>
        </p:spPr>
        <p:txBody>
          <a:bodyPr/>
          <a:lstStyle/>
          <a:p>
            <a:pPr algn="ctr"/>
            <a:r>
              <a:rPr lang="ru-RU" dirty="0" smtClean="0"/>
              <a:t>Имя числительное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3888432" cy="1264445"/>
          </a:xfrm>
        </p:spPr>
        <p:txBody>
          <a:bodyPr/>
          <a:lstStyle/>
          <a:p>
            <a:r>
              <a:rPr lang="ru-RU" dirty="0" smtClean="0"/>
              <a:t>Постоянные морфологические признаки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992066" y="1196753"/>
            <a:ext cx="3142488" cy="1080120"/>
          </a:xfrm>
        </p:spPr>
        <p:txBody>
          <a:bodyPr/>
          <a:lstStyle/>
          <a:p>
            <a:r>
              <a:rPr lang="ru-RU" dirty="0" smtClean="0"/>
              <a:t>Непостоянные морфологические признаки</a:t>
            </a: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56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720080"/>
          </a:xfrm>
        </p:spPr>
        <p:txBody>
          <a:bodyPr/>
          <a:lstStyle/>
          <a:p>
            <a:pPr algn="ctr"/>
            <a:r>
              <a:rPr lang="ru-RU" dirty="0" smtClean="0"/>
              <a:t>Имя числительное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3888432" cy="1264445"/>
          </a:xfrm>
        </p:spPr>
        <p:txBody>
          <a:bodyPr/>
          <a:lstStyle/>
          <a:p>
            <a:r>
              <a:rPr lang="ru-RU" dirty="0" smtClean="0"/>
              <a:t>Постоянные морфологические признаки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3600400" cy="38884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Количественное (целое, дробное, собирательное) или порядковое</a:t>
            </a:r>
          </a:p>
          <a:p>
            <a:r>
              <a:rPr lang="ru-RU" sz="2800" dirty="0" smtClean="0"/>
              <a:t>Простое, сложное, составное</a:t>
            </a:r>
            <a:endParaRPr lang="ru-RU" sz="2800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992066" y="1196753"/>
            <a:ext cx="3142488" cy="1080120"/>
          </a:xfrm>
        </p:spPr>
        <p:txBody>
          <a:bodyPr/>
          <a:lstStyle/>
          <a:p>
            <a:r>
              <a:rPr lang="ru-RU" dirty="0" smtClean="0"/>
              <a:t>Непостоянные морфологические признаки</a:t>
            </a: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>
          <a:xfrm>
            <a:off x="5004048" y="2348880"/>
            <a:ext cx="3744416" cy="2880320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800" dirty="0" smtClean="0"/>
              <a:t>Число</a:t>
            </a:r>
          </a:p>
          <a:p>
            <a:r>
              <a:rPr lang="ru-RU" sz="2800" dirty="0" smtClean="0"/>
              <a:t>Род</a:t>
            </a:r>
          </a:p>
          <a:p>
            <a:r>
              <a:rPr lang="ru-RU" sz="2800" dirty="0" smtClean="0"/>
              <a:t>Падеж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5011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260649"/>
            <a:ext cx="8496944" cy="1008112"/>
          </a:xfrm>
        </p:spPr>
        <p:txBody>
          <a:bodyPr/>
          <a:lstStyle/>
          <a:p>
            <a:r>
              <a:rPr lang="ru-RU" sz="2800" dirty="0" smtClean="0"/>
              <a:t>Найдите числительные. </a:t>
            </a:r>
            <a:br>
              <a:rPr lang="ru-RU" sz="2800" dirty="0" smtClean="0"/>
            </a:br>
            <a:r>
              <a:rPr lang="ru-RU" sz="2800" dirty="0" smtClean="0"/>
              <a:t>Что вы можете о них рассказать?</a:t>
            </a:r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3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chemeClr val="tx1"/>
                </a:solidFill>
              </a:rPr>
              <a:t>Листья берёзы падают на тротуар. Первый, второй, третий… </a:t>
            </a:r>
            <a:r>
              <a:rPr lang="ru-RU" sz="3000" dirty="0">
                <a:solidFill>
                  <a:schemeClr val="tx1"/>
                </a:solidFill>
              </a:rPr>
              <a:t>С</a:t>
            </a:r>
            <a:r>
              <a:rPr lang="ru-RU" sz="3000" dirty="0" smtClean="0">
                <a:solidFill>
                  <a:schemeClr val="tx1"/>
                </a:solidFill>
              </a:rPr>
              <a:t>то шестьдесят седьмой… Золотые монетки. Богатство леса.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1"/>
                </a:solidFill>
              </a:rPr>
              <a:t>Вот уже целый ворох листьев на мокром асфальте. Сколько их? Двести пятьдесят? Триста девяносто восемь? Никто не будет считать.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1"/>
                </a:solidFill>
              </a:rPr>
              <a:t>Я сегодня простоял под старой берёзой около полутора часов. Двое детей играли поблизости. Один несмело спросил, что я делаю. Я ответил, и мы стали считать </a:t>
            </a:r>
            <a:r>
              <a:rPr lang="ru-RU" sz="3000" smtClean="0">
                <a:solidFill>
                  <a:schemeClr val="tx1"/>
                </a:solidFill>
              </a:rPr>
              <a:t>вместе.</a:t>
            </a:r>
            <a:endParaRPr lang="ru-RU" sz="3000" dirty="0" smtClean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2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009442" y="332656"/>
            <a:ext cx="7125113" cy="1440159"/>
          </a:xfrm>
        </p:spPr>
        <p:txBody>
          <a:bodyPr/>
          <a:lstStyle/>
          <a:p>
            <a:pPr algn="ctr"/>
            <a:r>
              <a:rPr lang="ru-RU" dirty="0" smtClean="0"/>
              <a:t>Имя </a:t>
            </a:r>
            <a:r>
              <a:rPr lang="ru-RU" dirty="0" smtClean="0"/>
              <a:t>существительное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3888432" cy="1152128"/>
          </a:xfrm>
        </p:spPr>
        <p:txBody>
          <a:bodyPr/>
          <a:lstStyle/>
          <a:p>
            <a:r>
              <a:rPr lang="ru-RU" dirty="0" smtClean="0"/>
              <a:t>Постоянные морфологические признаки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>
          <a:xfrm>
            <a:off x="1009442" y="3140968"/>
            <a:ext cx="3471277" cy="27200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992066" y="1772816"/>
            <a:ext cx="3142488" cy="1152127"/>
          </a:xfrm>
        </p:spPr>
        <p:txBody>
          <a:bodyPr/>
          <a:lstStyle/>
          <a:p>
            <a:r>
              <a:rPr lang="ru-RU" dirty="0" smtClean="0"/>
              <a:t>Непостоянные морфологические признаки</a:t>
            </a: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>
          <a:xfrm>
            <a:off x="4663280" y="3140968"/>
            <a:ext cx="3471275" cy="272008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90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720080"/>
          </a:xfrm>
        </p:spPr>
        <p:txBody>
          <a:bodyPr/>
          <a:lstStyle/>
          <a:p>
            <a:pPr algn="ctr"/>
            <a:r>
              <a:rPr lang="ru-RU" dirty="0" smtClean="0"/>
              <a:t>Имя существительное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3888432" cy="1264445"/>
          </a:xfrm>
        </p:spPr>
        <p:txBody>
          <a:bodyPr/>
          <a:lstStyle/>
          <a:p>
            <a:r>
              <a:rPr lang="ru-RU" dirty="0" smtClean="0"/>
              <a:t>Постоянные морфологические признаки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3744416" cy="32403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Собственное или нарицательное</a:t>
            </a:r>
          </a:p>
          <a:p>
            <a:r>
              <a:rPr lang="ru-RU" sz="2400" dirty="0" smtClean="0"/>
              <a:t>Одушевлённое или неодушевлённое</a:t>
            </a:r>
          </a:p>
          <a:p>
            <a:r>
              <a:rPr lang="ru-RU" sz="2400" dirty="0" smtClean="0"/>
              <a:t>Род</a:t>
            </a:r>
          </a:p>
          <a:p>
            <a:r>
              <a:rPr lang="ru-RU" sz="2400" dirty="0" smtClean="0"/>
              <a:t>Склонение</a:t>
            </a:r>
          </a:p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992066" y="1196753"/>
            <a:ext cx="3142488" cy="1080120"/>
          </a:xfrm>
        </p:spPr>
        <p:txBody>
          <a:bodyPr/>
          <a:lstStyle/>
          <a:p>
            <a:r>
              <a:rPr lang="ru-RU" dirty="0" smtClean="0"/>
              <a:t>Непостоянные морфологические признаки</a:t>
            </a: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>
          <a:xfrm>
            <a:off x="5364088" y="2708920"/>
            <a:ext cx="2770467" cy="165618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Число</a:t>
            </a:r>
          </a:p>
          <a:p>
            <a:r>
              <a:rPr lang="ru-RU" sz="2400" dirty="0" smtClean="0"/>
              <a:t>Падеж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590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576064"/>
          </a:xfrm>
        </p:spPr>
        <p:txBody>
          <a:bodyPr/>
          <a:lstStyle/>
          <a:p>
            <a:r>
              <a:rPr lang="ru-RU" dirty="0" smtClean="0"/>
              <a:t>Найди лишнее и объясни свой выбор: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539552" y="1052737"/>
            <a:ext cx="8352928" cy="48060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Кастрюля, дань, площадка, весна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Орёл, медведь, заяц, лиса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Картины, шторы, каникулы, цветы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Компьютер, класс, веселье, человек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Пальто, шоссе, жюри, экипаж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Пальто, купе, такси, кенгуру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7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720080"/>
          </a:xfrm>
        </p:spPr>
        <p:txBody>
          <a:bodyPr/>
          <a:lstStyle/>
          <a:p>
            <a:pPr algn="ctr"/>
            <a:r>
              <a:rPr lang="ru-RU" dirty="0" smtClean="0"/>
              <a:t>Имя прилагательное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3888432" cy="1264445"/>
          </a:xfrm>
        </p:spPr>
        <p:txBody>
          <a:bodyPr/>
          <a:lstStyle/>
          <a:p>
            <a:r>
              <a:rPr lang="ru-RU" dirty="0" smtClean="0"/>
              <a:t>Постоянные морфологические признаки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992066" y="1196753"/>
            <a:ext cx="3142488" cy="1080120"/>
          </a:xfrm>
        </p:spPr>
        <p:txBody>
          <a:bodyPr/>
          <a:lstStyle/>
          <a:p>
            <a:r>
              <a:rPr lang="ru-RU" dirty="0" smtClean="0"/>
              <a:t>Непостоянные морфологические признаки</a:t>
            </a: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71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720080"/>
          </a:xfrm>
        </p:spPr>
        <p:txBody>
          <a:bodyPr/>
          <a:lstStyle/>
          <a:p>
            <a:pPr algn="ctr"/>
            <a:r>
              <a:rPr lang="ru-RU" dirty="0" smtClean="0"/>
              <a:t>Имя прилагательное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23528" y="1124744"/>
            <a:ext cx="3888432" cy="1264445"/>
          </a:xfrm>
        </p:spPr>
        <p:txBody>
          <a:bodyPr/>
          <a:lstStyle/>
          <a:p>
            <a:r>
              <a:rPr lang="ru-RU" dirty="0" smtClean="0"/>
              <a:t>Постоянные морфологические признаки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3600400" cy="32403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Разряд: качественное, относительное, притяжательное</a:t>
            </a:r>
            <a:endParaRPr lang="ru-RU" sz="2800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992066" y="1196753"/>
            <a:ext cx="3142488" cy="1080120"/>
          </a:xfrm>
        </p:spPr>
        <p:txBody>
          <a:bodyPr/>
          <a:lstStyle/>
          <a:p>
            <a:r>
              <a:rPr lang="ru-RU" dirty="0" smtClean="0"/>
              <a:t>Непостоянные морфологические признаки</a:t>
            </a: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quarter" idx="4"/>
          </p:nvPr>
        </p:nvSpPr>
        <p:spPr>
          <a:xfrm>
            <a:off x="4427984" y="2348880"/>
            <a:ext cx="4320480" cy="4104456"/>
          </a:xfrm>
        </p:spPr>
        <p:txBody>
          <a:bodyPr>
            <a:normAutofit fontScale="92500" lnSpcReduction="10000"/>
          </a:bodyPr>
          <a:lstStyle/>
          <a:p>
            <a:endParaRPr lang="ru-RU" sz="2400" dirty="0" smtClean="0"/>
          </a:p>
          <a:p>
            <a:r>
              <a:rPr lang="ru-RU" sz="2800" dirty="0" smtClean="0"/>
              <a:t>Полная или краткая форма </a:t>
            </a:r>
          </a:p>
          <a:p>
            <a:r>
              <a:rPr lang="ru-RU" sz="2800" dirty="0" smtClean="0"/>
              <a:t>Степень сравнения (сравнительная и превосходная)</a:t>
            </a:r>
          </a:p>
          <a:p>
            <a:r>
              <a:rPr lang="ru-RU" sz="2800" dirty="0" smtClean="0"/>
              <a:t>Число</a:t>
            </a:r>
          </a:p>
          <a:p>
            <a:r>
              <a:rPr lang="ru-RU" sz="2800" dirty="0" smtClean="0"/>
              <a:t>Род</a:t>
            </a:r>
          </a:p>
          <a:p>
            <a:r>
              <a:rPr lang="ru-RU" sz="2800" dirty="0" smtClean="0"/>
              <a:t>Падеж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1582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12968" cy="1152128"/>
          </a:xfrm>
        </p:spPr>
        <p:txBody>
          <a:bodyPr/>
          <a:lstStyle/>
          <a:p>
            <a:r>
              <a:rPr lang="ru-RU" sz="2800" dirty="0" smtClean="0"/>
              <a:t>Сгруппируй прилагательные в зависимости от разряда и запиши в тетрадь:</a:t>
            </a:r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1484785"/>
            <a:ext cx="8208912" cy="374441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Прекрасная, большой, кирпичный, соломенный, медвежья, мамин, красный, лёгкий, соловьиный, песчаный.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3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Образуйте степени сравнения: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939032"/>
              </p:ext>
            </p:extLst>
          </p:nvPr>
        </p:nvGraphicFramePr>
        <p:xfrm>
          <a:off x="107504" y="1806575"/>
          <a:ext cx="892899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/>
                <a:gridCol w="3720412"/>
                <a:gridCol w="297633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высокий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выше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более высокий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высочайший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самый высокий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колючий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хороший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вечерний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223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Образуйте степени сравнения: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73150"/>
              </p:ext>
            </p:extLst>
          </p:nvPr>
        </p:nvGraphicFramePr>
        <p:xfrm>
          <a:off x="107504" y="1806575"/>
          <a:ext cx="8928991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/>
                <a:gridCol w="3312367"/>
                <a:gridCol w="33843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высокий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выше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более высокий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высочайший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самый высокий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колючий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колючее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более колючий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самый колючий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хороший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лучше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более хороший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наилучший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самый хороший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вечерний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969616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7F7F7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58</TotalTime>
  <Words>318</Words>
  <Application>Microsoft Office PowerPoint</Application>
  <PresentationFormat>Экран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Spring</vt:lpstr>
      <vt:lpstr>Урок-повторение. 7 класс. «Имя существительное, имя прилагательное,  имя числительное»</vt:lpstr>
      <vt:lpstr>Имя существительное</vt:lpstr>
      <vt:lpstr>Имя существительное</vt:lpstr>
      <vt:lpstr>Найди лишнее и объясни свой выбор:</vt:lpstr>
      <vt:lpstr>Имя прилагательное</vt:lpstr>
      <vt:lpstr>Имя прилагательное</vt:lpstr>
      <vt:lpstr>Сгруппируй прилагательные в зависимости от разряда и запиши в тетрадь:</vt:lpstr>
      <vt:lpstr>Образуйте степени сравнения:</vt:lpstr>
      <vt:lpstr>Образуйте степени сравнения:</vt:lpstr>
      <vt:lpstr>Имя числительное</vt:lpstr>
      <vt:lpstr>Имя числительное</vt:lpstr>
      <vt:lpstr>Найдите числительные.  Что вы можете о них рассказать?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Урок-повторение  «Имя существительное, имя прилагательное,  имя числительное»</dc:title>
  <dc:creator>Татьяна</dc:creator>
  <cp:lastModifiedBy>DOM</cp:lastModifiedBy>
  <cp:revision>10</cp:revision>
  <dcterms:created xsi:type="dcterms:W3CDTF">2012-11-13T18:36:37Z</dcterms:created>
  <dcterms:modified xsi:type="dcterms:W3CDTF">2014-11-04T13:55:18Z</dcterms:modified>
</cp:coreProperties>
</file>