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92" r:id="rId2"/>
    <p:sldId id="346" r:id="rId3"/>
    <p:sldId id="285" r:id="rId4"/>
    <p:sldId id="284" r:id="rId5"/>
    <p:sldId id="347" r:id="rId6"/>
    <p:sldId id="262" r:id="rId7"/>
    <p:sldId id="265" r:id="rId8"/>
    <p:sldId id="348" r:id="rId9"/>
    <p:sldId id="349" r:id="rId10"/>
    <p:sldId id="256" r:id="rId11"/>
    <p:sldId id="261" r:id="rId12"/>
    <p:sldId id="266" r:id="rId13"/>
    <p:sldId id="268" r:id="rId14"/>
    <p:sldId id="270" r:id="rId15"/>
    <p:sldId id="271" r:id="rId16"/>
    <p:sldId id="272" r:id="rId17"/>
    <p:sldId id="288" r:id="rId18"/>
    <p:sldId id="35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7C29A3-7D7F-46A4-B84B-AE1E25174ABF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50FF59-4BFA-4C18-8F62-3E591EC8A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89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8265B99-8CB9-4C47-AEAD-8047DEBC9DE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E5D188E-FB50-467C-8BC6-9AC014EDE1F6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7531F-BA96-4194-91DC-13DD9E0320FD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2E1E5-6715-408D-890F-99AA0C1AE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1191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61FC-FE08-4FAA-BA7C-C8A1E3957D65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770EA-74B8-48BB-B2EF-598166DE4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66594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C956-9ED7-467A-8C54-249388CB5EBA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25CE-A084-426E-9474-EB8386C44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91222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6DA6C-A14A-44EB-88F2-3393EB68A1D5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0B07-91B5-47CD-9835-557209A39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72421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15E17-143B-4DF1-A4DB-498A62A4B926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6082B-F85C-489E-AFAD-875736453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65152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45DF0-6F7F-45C5-AC91-3E04EE3A0D58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F69B-173C-4D5C-BF2A-1246D6ACE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7828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8900-4A4D-434B-983A-36483F118179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DAA3-86E3-459A-9A86-E955BD914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59190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970F1-7BC8-4763-A5AE-A96213072B25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FB9E-229F-4E3E-9745-AD3521A75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74501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5689-3078-407B-A7AD-52DD8645FE9C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E607C-F040-45A5-AB1F-7817AE4E9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59155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F0E86-BF71-4EA7-922C-503B16BA9EE6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9C508-355F-4B81-BAA2-0C5130EEA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35275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642B-3052-47BE-A56A-C49A29A7DAB3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FEBD-D2B3-4FF2-9146-A555873B2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07100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98A63D-E783-44C8-86B5-AF958378E20E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6E528D-702F-48C3-B871-662E8FDC5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8" r:id="rId2"/>
    <p:sldLayoutId id="2147483857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8" r:id="rId9"/>
    <p:sldLayoutId id="2147483854" r:id="rId10"/>
    <p:sldLayoutId id="2147483855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4468812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179388" y="974725"/>
            <a:ext cx="4321175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300" b="1">
                <a:latin typeface="Trebuchet MS" pitchFamily="34" charset="0"/>
              </a:rPr>
              <a:t>    </a:t>
            </a:r>
            <a:r>
              <a:rPr lang="ru-RU" sz="2000" b="1">
                <a:latin typeface="Trebuchet MS" pitchFamily="34" charset="0"/>
              </a:rPr>
              <a:t>Посёлок  Изъяю (раньше </a:t>
            </a:r>
          </a:p>
          <a:p>
            <a:pPr algn="just"/>
            <a:r>
              <a:rPr lang="ru-RU" sz="2000" b="1">
                <a:latin typeface="Trebuchet MS" pitchFamily="34" charset="0"/>
              </a:rPr>
              <a:t>станция Кожва) находится                 на одинаковом расстоянии                   от реки Кожва и от реки Печора. Почему же посёлок раньше  назывался  Кожвой?   Наверное,  по названию деревни Усть-Кожва, которая  была районным центром огромного  Кожвинского  района,  занимавшего территорию от Зеленоборска   до Воркуты. Деревня Усть-Кожва,  основанная коми-ижемцами,  впервые упомянута в 1795 году.                </a:t>
            </a:r>
          </a:p>
          <a:p>
            <a:pPr algn="just"/>
            <a:r>
              <a:rPr lang="ru-RU" sz="2000" b="1">
                <a:latin typeface="Trebuchet MS" pitchFamily="34" charset="0"/>
              </a:rPr>
              <a:t>    В переводе с коми языка «Кожва» - «река, протекающая по камням».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971550" y="266700"/>
            <a:ext cx="7456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latin typeface="Trebuchet MS" pitchFamily="34" charset="0"/>
              </a:rPr>
              <a:t>     История  нашего  посёлка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50" y="0"/>
            <a:ext cx="85344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539750" y="5859463"/>
            <a:ext cx="7704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     Железнодорожный вокзал   на станции Кожва,</a:t>
            </a:r>
          </a:p>
          <a:p>
            <a:r>
              <a:rPr lang="ru-RU" sz="2400" b="1">
                <a:latin typeface="Trebuchet MS" pitchFamily="34" charset="0"/>
              </a:rPr>
              <a:t>     построенный в 1940-е гг.</a:t>
            </a:r>
          </a:p>
          <a:p>
            <a:endParaRPr lang="ru-RU" sz="2400" b="1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18" b="6324"/>
          <a:stretch/>
        </p:blipFill>
        <p:spPr bwMode="auto">
          <a:xfrm>
            <a:off x="1547772" y="404664"/>
            <a:ext cx="6113543" cy="436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65088" y="4894263"/>
            <a:ext cx="90789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Trebuchet MS" pitchFamily="34" charset="0"/>
              </a:rPr>
              <a:t>В посёлке все дома и учреждения были деревянными,  барачного типа. Жители работали  на железной дороге и в железнодорожных организациях, но содержали и большое подсобное хозяйство. В 1950-х годах, например, было стадо коров и стадо коз. Было в хозяйствах и несколько лошадей. Кожвинцы,  живущие  ближе к реке, держали гусей и уток.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763" y="333375"/>
            <a:ext cx="6732587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858838" y="4868863"/>
            <a:ext cx="7056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1950-е  годы.  Станционные  рабочие, кассиры, стрелочники, дежурные. В центре – Иван  Гаврилович  Овсянников – первый начальник  станции  Кожва.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89" b="3874"/>
          <a:stretch>
            <a:fillRect/>
          </a:stretch>
        </p:blipFill>
        <p:spPr bwMode="auto">
          <a:xfrm>
            <a:off x="250825" y="0"/>
            <a:ext cx="8477250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39750" y="6105525"/>
            <a:ext cx="7267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Trebuchet MS" pitchFamily="34" charset="0"/>
              </a:rPr>
              <a:t>Учащиеся начальной школы № 53 станции Кожва с учительницей </a:t>
            </a:r>
          </a:p>
          <a:p>
            <a:pPr eaLnBrk="1" hangingPunct="1"/>
            <a:r>
              <a:rPr lang="ru-RU">
                <a:latin typeface="Trebuchet MS" pitchFamily="34" charset="0"/>
              </a:rPr>
              <a:t>Юлией Александровной Пестовой (Волковой)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0638"/>
            <a:ext cx="3922712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279400" y="5157788"/>
            <a:ext cx="88931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Trebuchet MS" pitchFamily="34" charset="0"/>
              </a:rPr>
              <a:t>Стрелки переводились вручную, фонари заправлялись керосином. Сигналы для отправления или остановки паровозов подавались гудком рожка и флажками. Профессия стрелочника была ответственной, тяжёлой и почётной. На фотографии – Надежда Меркурьевна Ляпина – жительница нашего посёлка.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04775"/>
            <a:ext cx="7712075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119063" y="4927600"/>
            <a:ext cx="94345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В настоящее время работа стрелочных переводов автоматизирована.</a:t>
            </a:r>
          </a:p>
          <a:p>
            <a:r>
              <a:rPr lang="ru-RU" sz="2400" b="1">
                <a:latin typeface="Trebuchet MS" pitchFamily="34" charset="0"/>
              </a:rPr>
              <a:t> </a:t>
            </a:r>
          </a:p>
          <a:p>
            <a:r>
              <a:rPr lang="ru-RU" sz="2400" b="1">
                <a:latin typeface="Trebuchet MS" pitchFamily="34" charset="0"/>
              </a:rPr>
              <a:t>На фотографии – Борис Николаевич Ляпин, дежурный станции Кожва, - за диспетчерским пунктом.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258888" y="438150"/>
            <a:ext cx="70580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rebuchet MS" pitchFamily="34" charset="0"/>
              </a:rPr>
              <a:t>       В 1975 году на станцию Кожва  прибыл строительно-монтажный поезд №234 для строительства вторых  железнодорожных  путей. Кроме того,   СМП-234  построил в посёлке кирпичные двух- и пятиэтажные дома, школу, два детских сада, торговый центр и другие здания. </a:t>
            </a:r>
          </a:p>
          <a:p>
            <a:pPr algn="just"/>
            <a:r>
              <a:rPr lang="ru-RU" sz="2400">
                <a:latin typeface="Trebuchet MS" pitchFamily="34" charset="0"/>
              </a:rPr>
              <a:t>         Кожвинский  щебёночный завод, построенный СМП-234  в 1978 году, производил щебень для отсыпки железной дороги.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547813" y="549275"/>
            <a:ext cx="6840537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Сочинение – исследование</a:t>
            </a:r>
          </a:p>
          <a:p>
            <a:endParaRPr lang="ru-RU" sz="2400" b="1">
              <a:latin typeface="Trebuchet MS" pitchFamily="34" charset="0"/>
            </a:endParaRPr>
          </a:p>
          <a:p>
            <a:r>
              <a:rPr lang="ru-RU" sz="2400" b="1">
                <a:latin typeface="Trebuchet MS" pitchFamily="34" charset="0"/>
              </a:rPr>
              <a:t>Примерный план. </a:t>
            </a:r>
          </a:p>
          <a:p>
            <a:endParaRPr lang="ru-RU" sz="2400" b="1">
              <a:latin typeface="Trebuchet MS" pitchFamily="34" charset="0"/>
            </a:endParaRPr>
          </a:p>
          <a:p>
            <a:r>
              <a:rPr lang="ru-RU" sz="2400" b="1">
                <a:latin typeface="Trebuchet MS" pitchFamily="34" charset="0"/>
              </a:rPr>
              <a:t>1. Вступление. Самое главное здание – вокзал и станция.</a:t>
            </a:r>
          </a:p>
          <a:p>
            <a:endParaRPr lang="ru-RU" sz="2400" b="1">
              <a:latin typeface="Trebuchet MS" pitchFamily="34" charset="0"/>
            </a:endParaRPr>
          </a:p>
          <a:p>
            <a:r>
              <a:rPr lang="ru-RU" sz="2400" b="1">
                <a:latin typeface="Trebuchet MS" pitchFamily="34" charset="0"/>
              </a:rPr>
              <a:t>2. История ж/д и моста.</a:t>
            </a:r>
          </a:p>
          <a:p>
            <a:r>
              <a:rPr lang="ru-RU" sz="2400" b="1">
                <a:latin typeface="Trebuchet MS" pitchFamily="34" charset="0"/>
              </a:rPr>
              <a:t>   а)строительство ж/д, время открытия </a:t>
            </a:r>
          </a:p>
          <a:p>
            <a:r>
              <a:rPr lang="ru-RU" sz="2400" b="1">
                <a:latin typeface="Trebuchet MS" pitchFamily="34" charset="0"/>
              </a:rPr>
              <a:t>   б) строительство моста через реку Печора</a:t>
            </a:r>
          </a:p>
          <a:p>
            <a:r>
              <a:rPr lang="ru-RU" sz="2400" b="1">
                <a:latin typeface="Trebuchet MS" pitchFamily="34" charset="0"/>
              </a:rPr>
              <a:t>   в) десант на Печорский мост.</a:t>
            </a:r>
          </a:p>
          <a:p>
            <a:endParaRPr lang="ru-RU" sz="2400" b="1">
              <a:latin typeface="Trebuchet MS" pitchFamily="34" charset="0"/>
            </a:endParaRPr>
          </a:p>
          <a:p>
            <a:r>
              <a:rPr lang="ru-RU" sz="2400" b="1">
                <a:latin typeface="Trebuchet MS" pitchFamily="34" charset="0"/>
              </a:rPr>
              <a:t>4.Заключение. Жизнь памятника                      в нашем посёлке.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258888" y="836613"/>
            <a:ext cx="56118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latin typeface="Trebuchet MS" pitchFamily="34" charset="0"/>
              </a:rPr>
              <a:t>     Дома:</a:t>
            </a:r>
          </a:p>
          <a:p>
            <a:pPr eaLnBrk="1" hangingPunct="1"/>
            <a:endParaRPr lang="ru-RU" sz="2800" b="1">
              <a:latin typeface="Trebuchet MS" pitchFamily="34" charset="0"/>
            </a:endParaRPr>
          </a:p>
          <a:p>
            <a:pPr eaLnBrk="1" hangingPunct="1"/>
            <a:r>
              <a:rPr lang="ru-RU" sz="2800" b="1">
                <a:latin typeface="Trebuchet MS" pitchFamily="34" charset="0"/>
              </a:rPr>
              <a:t> написать сочинение  </a:t>
            </a:r>
          </a:p>
          <a:p>
            <a:pPr eaLnBrk="1" hangingPunct="1"/>
            <a:endParaRPr lang="ru-RU" sz="2800" b="1">
              <a:latin typeface="Trebuchet MS" pitchFamily="34" charset="0"/>
            </a:endParaRPr>
          </a:p>
          <a:p>
            <a:pPr eaLnBrk="1" hangingPunct="1"/>
            <a:r>
              <a:rPr lang="ru-RU" sz="2800" b="1">
                <a:latin typeface="Trebuchet MS" pitchFamily="34" charset="0"/>
              </a:rPr>
              <a:t>«Мы любим посёлок родной…»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5661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atin typeface="Trebuchet MS" pitchFamily="34" charset="0"/>
              </a:rPr>
              <a:t>11 марта 1941 года Указом Президиума Верховного Совета РСФСР был образован Кожвинский район с центром в селе Усть-Кожва.  Он  охватывал территорию в 60,5 тысяч квадратных километров, от р. Печора до Воркуты.  Свободного населения по переписи 1939 года насчитывалось 9,8 тысяч человек. Основной рабочей силой на строительстве  объектов были заключённые и спецпереселенцы системы ГУЛАГа НКВД СССР.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558372"/>
            <a:ext cx="4351338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рямоугольник 3"/>
          <p:cNvSpPr>
            <a:spLocks noChangeArrowheads="1"/>
          </p:cNvSpPr>
          <p:nvPr/>
        </p:nvSpPr>
        <p:spPr bwMode="auto">
          <a:xfrm>
            <a:off x="314325" y="5895975"/>
            <a:ext cx="8721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Trebuchet MS" pitchFamily="34" charset="0"/>
              </a:rPr>
              <a:t>Заключенные  Северного железнодорожного  ИТЛ  НКВД  на строительстве железной дороги Котлас–Кожва. Фото 1940 года.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0" y="-20638"/>
            <a:ext cx="90487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Trebuchet MS" pitchFamily="34" charset="0"/>
              </a:rPr>
              <a:t>О периоде  начала  строительства  писал  впоследствии  начальник «Печорстроя»  Василий  Арсентьевич  Барабанов: «Пионеры  этой стройки привезли  с собой всё, начиная  от  инструмента  и кончая  деревянной ложкой. Здесь никто и ничего им  не  приготовил.  Они  сами  должны  были  перетащить  на  себе  инструменты</a:t>
            </a:r>
          </a:p>
          <a:p>
            <a:r>
              <a:rPr lang="ru-RU" sz="2000" b="1">
                <a:latin typeface="Trebuchet MS" pitchFamily="34" charset="0"/>
              </a:rPr>
              <a:t>и  оборудование, предметы хозяйственного обихода.  Надо  было  начинать  с того, чтобы соорудить  себе  какое-то  укрытие от дождя </a:t>
            </a:r>
          </a:p>
          <a:p>
            <a:r>
              <a:rPr lang="ru-RU" sz="2000" b="1">
                <a:latin typeface="Trebuchet MS" pitchFamily="34" charset="0"/>
              </a:rPr>
              <a:t>и снега,  какие-то приспособления для того, чтобы выпечь хлеб  и приготовить  пищу».    Строили  землянки,  бараки.  Некоторые </a:t>
            </a:r>
          </a:p>
          <a:p>
            <a:r>
              <a:rPr lang="ru-RU" sz="2000" b="1">
                <a:latin typeface="Trebuchet MS" pitchFamily="34" charset="0"/>
              </a:rPr>
              <a:t>строения тех лет сохранились  до наших дней.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182938"/>
            <a:ext cx="4894262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333375"/>
            <a:ext cx="8529638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0" y="6149975"/>
            <a:ext cx="9828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Trebuchet MS" pitchFamily="34" charset="0"/>
              </a:rPr>
              <a:t>Вся работа на строительстве  дороги  велась вручную, киркой и лопатой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50825" y="115888"/>
            <a:ext cx="87137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Кожвинский промышленно-транспортный комплекс, состоящий из моста через реку Печору, железнодорожной станции, локомотивного депо, лесокомбината, снабженческих баз, пересыльного пункта, лазаретов и других промышленных и лагерных объектов, находящихся на территории будущего города Печора, имел решающее значение для введения в строй железной дороги Котлас – Воркута. 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288" y="3181350"/>
            <a:ext cx="70516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"/>
          <a:stretch>
            <a:fillRect/>
          </a:stretch>
        </p:blipFill>
        <p:spPr bwMode="auto">
          <a:xfrm>
            <a:off x="4932363" y="6099175"/>
            <a:ext cx="3022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5435600" y="6399213"/>
            <a:ext cx="235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Посёлок в 1940 году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305" y="-369546"/>
            <a:ext cx="4392951" cy="3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79375" y="2924175"/>
            <a:ext cx="904081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Trebuchet MS" pitchFamily="34" charset="0"/>
              </a:rPr>
              <a:t>Движение  поездов  до  станции  Чибъю (Ухта)   было   открыто               6 ноября 1939 г.,  а 25 декабря 1940 г. на станцию Кожва прибыл первый поезд из Котласа. В конце декабря 1941 года — первый эшелон с воркутинским углём и подарками для бойцов Красной Армии.</a:t>
            </a:r>
          </a:p>
          <a:p>
            <a:pPr algn="ctr"/>
            <a:r>
              <a:rPr lang="ru-RU" sz="2200" b="1">
                <a:latin typeface="Trebuchet MS" pitchFamily="34" charset="0"/>
              </a:rPr>
              <a:t>Участок пути Котлас – Кожва имел протяженность 728 км. </a:t>
            </a:r>
          </a:p>
          <a:p>
            <a:pPr algn="ctr"/>
            <a:r>
              <a:rPr lang="ru-RU" sz="2200" b="1">
                <a:latin typeface="Trebuchet MS" pitchFamily="34" charset="0"/>
              </a:rPr>
              <a:t>Уже в 1941 году по этой дороге была перевезена 381 тысяча вагонов с различными грузами для дальнейшей стройки. </a:t>
            </a:r>
          </a:p>
          <a:p>
            <a:pPr algn="ctr"/>
            <a:r>
              <a:rPr lang="ru-RU" sz="2200" b="1">
                <a:latin typeface="Trebuchet MS" pitchFamily="34" charset="0"/>
              </a:rPr>
              <a:t>И всё это выгружалось здесь, на  нашей станции. С этого момента движение поездов  по Северо-Печорской железнодорожной магистрали не останавливалось.</a:t>
            </a:r>
          </a:p>
          <a:p>
            <a:endParaRPr lang="ru-RU" sz="2000" b="1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468313" y="25400"/>
            <a:ext cx="8874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Trebuchet MS" pitchFamily="34" charset="0"/>
              </a:rPr>
              <a:t>Почему же только до нашей станции была построена дорога?       Потому что препятствием стала река Печора. Через неё зимой              1940-41 гг. был построен временный деревянный мост. </a:t>
            </a:r>
          </a:p>
          <a:p>
            <a:r>
              <a:rPr lang="ru-RU" sz="2000" b="1">
                <a:latin typeface="Trebuchet MS" pitchFamily="34" charset="0"/>
              </a:rPr>
              <a:t>На самом северном участке рельсы укладывались прямо на землю, сцементированную зимней стужей. Через малые реки были устроены ледяные переправы. 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003840"/>
            <a:ext cx="7560840" cy="430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106363" y="116632"/>
            <a:ext cx="891063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rebuchet MS" pitchFamily="34" charset="0"/>
              </a:rPr>
              <a:t>Белой июньской ночью 1943 года неподалеку от печорского поселка Кожва высадился фашистский десант. 12 диверсантов имели задание выдвинуться к железнодорожному мосту через Печору и взорвать его. Это привело бы к длительному параличу железной дороги, снабжавшей осажденный Ленинград воркутинским и интинским углем. </a:t>
            </a:r>
          </a:p>
          <a:p>
            <a:pPr algn="just"/>
            <a:r>
              <a:rPr lang="ru-RU" sz="2000" dirty="0">
                <a:latin typeface="Trebuchet MS" pitchFamily="34" charset="0"/>
              </a:rPr>
              <a:t>       Высадка завершилась успешно. Все 12 парашютистов, бывших советских военнопленных, вовремя собрались в условленном месте. Правда, возникла одна техническая проблема: отыскать сброшенную              на парашюте динамо-машину  для рации десантники не смогли. Потому      в условленный срок группа на связь  с командованием не вышла. А затем случилось и вовсе непредвиденное. Два десантника – Одинцов и Доронин – покинули группу и сообщили сотрудникам НКВД                           о готовящейся операции. Поднятые по тревоге охранники одного из печорских лагерей вышли в район высадки, окружили диверсантов и         под угрозой уничтожения заставили их сдаться. Операция прошла почти бескровно. Лишь в первые минуты столкновения фашисты оказали сопротивление, и двое из них были уничтожены.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6988" y="0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Trebuchet MS" pitchFamily="34" charset="0"/>
              </a:rPr>
              <a:t>Перед десантом были доставлены и другие опасные задачи. Одна из них — подготовить площадку для приема  огромного  вооруженного десанта, который мог бы освободить заключенных из многочисленных лагерей НКВД, расположенных   в этом районе, вооружить их и поднять восстание против Советской власти, открыв  новый фронт в тылу на севере страны.</a:t>
            </a:r>
          </a:p>
          <a:p>
            <a:r>
              <a:rPr lang="ru-RU" b="1">
                <a:latin typeface="Trebuchet MS" pitchFamily="34" charset="0"/>
              </a:rPr>
              <a:t>О масштабах и целях задуманного фашистами можно судить и по экипировке десантников оружием, боеприпасами, снаряжением. Десантники  были сброшены на 34 парашютах. Оружия целый арсенал: 12 автоматов, столько же парабеллумов, 48 наганов, 5 пистолетов, ручной пулемет, ротный миномет,     10 000 патронов, около 300 килограммов взрывчатки в шашках, подрывные батареи, бикфордов шнур, запалы, капсюли, гранаты  и  мины.</a:t>
            </a:r>
          </a:p>
          <a:p>
            <a:r>
              <a:rPr lang="ru-RU" b="1">
                <a:latin typeface="Trebuchet MS" pitchFamily="34" charset="0"/>
              </a:rPr>
              <a:t>На парашютах было сброшено и снаряжение: радиостанция с динамо-машиной, ракетницы, бинокли, саперные лопаты, фонари, топоры, пилы, валенки, унты, полушубки, плащ-палатки, аптека с хирургическими инструментами и даже накомарники. Запасы продовольствия были рассчитаны на обеспечение десантников в течение месяца.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6988" y="4391025"/>
            <a:ext cx="90725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Trebuchet MS" pitchFamily="34" charset="0"/>
              </a:rPr>
              <a:t>Участники десанта  11 человек сдались, двенадцатого – настоящего предателя – они  арестовали  сами.  Планы  фашистов   провалились.                                                                                          </a:t>
            </a:r>
          </a:p>
          <a:p>
            <a:r>
              <a:rPr lang="ru-RU" b="1">
                <a:latin typeface="Trebuchet MS" pitchFamily="34" charset="0"/>
              </a:rPr>
              <a:t>     К сожалению, участников Печорского десанта многие годы  считали предателями Родины, давшими согласие на сотрудничество с врагом. Однако    в сложное, трудное для страны время одиннадцать военнослужащих нашей армии, по случаю обстоятельств попавшие в плен, предотвратили самый крупный диверсионный план и не дали возможности гитлеровцам  начать «малую войну» в глубоком тылу. Поэтому эти воины имеют право на память.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1182</TotalTime>
  <Words>1206</Words>
  <Application>Microsoft Office PowerPoint</Application>
  <PresentationFormat>Экран (4:3)</PresentationFormat>
  <Paragraphs>57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138</cp:revision>
  <dcterms:created xsi:type="dcterms:W3CDTF">2012-09-23T04:55:57Z</dcterms:created>
  <dcterms:modified xsi:type="dcterms:W3CDTF">2014-11-03T11:10:39Z</dcterms:modified>
</cp:coreProperties>
</file>