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63" r:id="rId10"/>
    <p:sldId id="265" r:id="rId11"/>
    <p:sldId id="267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088" autoAdjust="0"/>
    <p:restoredTop sz="94660"/>
  </p:normalViewPr>
  <p:slideViewPr>
    <p:cSldViewPr>
      <p:cViewPr varScale="1">
        <p:scale>
          <a:sx n="69" d="100"/>
          <a:sy n="69" d="100"/>
        </p:scale>
        <p:origin x="-151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BF294B-1E82-4F5F-A244-7DEC68A96A05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BB2006-5A44-48DC-B9F1-484529248F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BF294B-1E82-4F5F-A244-7DEC68A96A05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BB2006-5A44-48DC-B9F1-484529248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BF294B-1E82-4F5F-A244-7DEC68A96A05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BB2006-5A44-48DC-B9F1-484529248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BF294B-1E82-4F5F-A244-7DEC68A96A05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BB2006-5A44-48DC-B9F1-484529248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BF294B-1E82-4F5F-A244-7DEC68A96A05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BB2006-5A44-48DC-B9F1-484529248F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BF294B-1E82-4F5F-A244-7DEC68A96A05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BB2006-5A44-48DC-B9F1-484529248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BF294B-1E82-4F5F-A244-7DEC68A96A05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BB2006-5A44-48DC-B9F1-484529248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BF294B-1E82-4F5F-A244-7DEC68A96A05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BB2006-5A44-48DC-B9F1-484529248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BF294B-1E82-4F5F-A244-7DEC68A96A05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BB2006-5A44-48DC-B9F1-484529248F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BF294B-1E82-4F5F-A244-7DEC68A96A05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BB2006-5A44-48DC-B9F1-484529248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BF294B-1E82-4F5F-A244-7DEC68A96A05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BB2006-5A44-48DC-B9F1-484529248F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BF294B-1E82-4F5F-A244-7DEC68A96A05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BB2006-5A44-48DC-B9F1-484529248F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31" y="357166"/>
            <a:ext cx="7092280" cy="1285884"/>
          </a:xfrm>
        </p:spPr>
        <p:txBody>
          <a:bodyPr>
            <a:noAutofit/>
          </a:bodyPr>
          <a:lstStyle/>
          <a:p>
            <a:pPr algn="ctr"/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200" i="1" dirty="0" smtClean="0">
                <a:latin typeface="Arial" pitchFamily="34" charset="0"/>
                <a:cs typeface="Arial" pitchFamily="34" charset="0"/>
              </a:rPr>
              <a:t>Владимир Маяковский и Лиля Брик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>
                <a:latin typeface="Arial" pitchFamily="34" charset="0"/>
                <a:cs typeface="Arial" pitchFamily="34" charset="0"/>
              </a:rPr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Хоцик\Desktop\mayakovsky-brik__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00166" y="1714488"/>
            <a:ext cx="7307559" cy="4355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10751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Под чарами Лили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0100" y="1285860"/>
            <a:ext cx="4857784" cy="507209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/>
              <a:t>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Лиля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Юрьевна, как и раньше, имела большую власть над Маяковским.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Брик легко относилась к его увлечениям, но сразу «принимала меры», если чувствовала, что дело заходит далеко. Например, когда Владимир Владимирович отдыхал в Ялте вместе с Натальей Брюханенко, писала ему: 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«Пожалуйста, не женись всерьез, а то меня все уверяют, что ты страшно влюблен и обязательно женишься!»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Маяковский оправдывался в письмах: 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«Никакие мои отношения не выходят из пределов балдежа»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А когда Лиля узнала о его чувстве к Татьяне Яковлевой, на которой поэт «всерьез» собирался жениться, то отрезала: 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«Ты в первый раз меня предал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...»</a:t>
            </a:r>
            <a:r>
              <a:rPr lang="ru-RU" sz="1600" dirty="0" smtClean="0"/>
              <a:t> </a:t>
            </a:r>
            <a:endParaRPr lang="ru-RU" sz="1600" dirty="0" smtClean="0"/>
          </a:p>
          <a:p>
            <a:pPr marL="0" indent="0" algn="just">
              <a:buNone/>
            </a:pPr>
            <a:r>
              <a:rPr lang="ru-RU" sz="1600" dirty="0" smtClean="0"/>
              <a:t>	</a:t>
            </a:r>
            <a:r>
              <a:rPr lang="ru-RU" sz="1600" dirty="0" smtClean="0"/>
              <a:t>В </a:t>
            </a:r>
            <a:r>
              <a:rPr lang="ru-RU" sz="1600" dirty="0" smtClean="0"/>
              <a:t>1928-1929 годах у Маяковского в Париже был роман с эмигранткой Татьяной Яковлевой. Но создать семью они не смогли по политическим причинам. Это вызвало глубокий душевный кризис у Маяковского.</a:t>
            </a:r>
          </a:p>
          <a:p>
            <a:pPr marL="0" indent="0" algn="just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Хоцик\Desktop\mayak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00760" y="1571612"/>
            <a:ext cx="2690560" cy="361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7371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4565152" cy="86834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Смерть Маяковского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1538" y="1142984"/>
            <a:ext cx="7429552" cy="350046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/>
              <a:t>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феврале 1930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года Лиля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Осип Брик уехали в Европу. 14 апреля рано утром у Маяковского было назначено свидание с Вероникой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Полонской. Постоянные срывы в изданиях, вечно ускользающая любовь Лили, непонимание и одиночество к тому моменту добивали поэта. Когда Вероника приехала к нему в комнату на Лубянку у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них был долгий разговор, в котором Владимир Владимирович убеждал Нору переехать к нему немедленно и насовсем, во всем признаться мужу и тут же изменить их жизнь. Та в свою очередь говорила, что невозможно решить так всё сразу. Он отпустил её. Пройдя несколько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шагов,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она услышала выстрел.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Войдя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увидела на полу распластанного Маяковского с открытыми ещё глазами. Он силился что-то сказать, но </a:t>
            </a:r>
            <a:r>
              <a:rPr lang="ru-RU" sz="1600" dirty="0" smtClean="0"/>
              <a:t>В Москве обезумевшую от горя Лилю ждал еще один удар: предсмертное письмо Маяковского (почему-то написанное </a:t>
            </a:r>
            <a:r>
              <a:rPr lang="ru-RU" sz="1600" b="1" dirty="0" smtClean="0"/>
              <a:t>за два дня до смерти!</a:t>
            </a:r>
            <a:r>
              <a:rPr lang="ru-RU" sz="1600" dirty="0" smtClean="0"/>
              <a:t>): </a:t>
            </a:r>
            <a:r>
              <a:rPr lang="ru-RU" sz="1600" i="1" dirty="0" smtClean="0"/>
              <a:t>«Товарищ правительство, моя семья – это Лиля Брик, мама, сестры и Вероника Витольдовна Полонская. Если ты устроишь им сносную жизнь – спасибо»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вскоре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замолчал и стал бледнеть.</a:t>
            </a:r>
          </a:p>
        </p:txBody>
      </p:sp>
      <p:pic>
        <p:nvPicPr>
          <p:cNvPr id="4" name="Picture 2" descr="C:\Users\Хоцик\Desktop\W600_H335_Ocen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6116" y="4857760"/>
            <a:ext cx="3214710" cy="1806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2146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3525542" cy="73946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Лиля Брик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071546"/>
            <a:ext cx="3970784" cy="24288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	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Лиля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Юрьевна говорила, что у нее было 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четыре мужа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: О. Брик, В. Маяковский, В. Примаков (видный советский военачальник, расстрелянный в 1937-м) и Василий Катанян. С литератором Катаняном она прожила на удивление долго.</a:t>
            </a:r>
          </a:p>
        </p:txBody>
      </p:sp>
      <p:pic>
        <p:nvPicPr>
          <p:cNvPr id="10242" name="Picture 2" descr="C:\Users\Хоцик\Desktop\5c10f1b74e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86446" y="214290"/>
            <a:ext cx="2585069" cy="350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000496" y="3857628"/>
            <a:ext cx="471490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В 86 лет рано утром она упала у себя в комнате, сломала шейку бедра, оказалась обречённой на неподвижность. За несколько дней до смерти ей снились стихи Маяковского. Она была в печали, грустна и молчалива. 4 августа 1978 года Лиля Юрьевна покончила с собой на даче в </a:t>
            </a:r>
            <a:r>
              <a:rPr lang="ru-RU" dirty="0" err="1" smtClean="0"/>
              <a:t>Переделкино</a:t>
            </a:r>
            <a:r>
              <a:rPr lang="ru-RU" dirty="0" smtClean="0"/>
              <a:t>, </a:t>
            </a:r>
            <a:r>
              <a:rPr lang="ru-RU" dirty="0" smtClean="0"/>
              <a:t>приняв смертельную дозу снотворного.</a:t>
            </a:r>
            <a:endParaRPr lang="ru-RU" dirty="0"/>
          </a:p>
        </p:txBody>
      </p:sp>
      <p:pic>
        <p:nvPicPr>
          <p:cNvPr id="6" name="Picture 2" descr="C:\Users\Хоцик\Desktop\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1538" y="3071810"/>
            <a:ext cx="2643206" cy="3595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9114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Владимир и Лиля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2838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	Маяковский</a:t>
            </a:r>
            <a:r>
              <a:rPr lang="ru-RU" sz="2400" dirty="0"/>
              <a:t> познакомился с этой женщиной в июле 1915 года. </a:t>
            </a:r>
            <a:r>
              <a:rPr lang="ru-RU" sz="2400" b="1" dirty="0"/>
              <a:t>Осип Максимович Брик</a:t>
            </a:r>
            <a:r>
              <a:rPr lang="ru-RU" sz="2400" dirty="0"/>
              <a:t> и его жена, </a:t>
            </a:r>
            <a:r>
              <a:rPr lang="ru-RU" sz="2400" b="1" dirty="0"/>
              <a:t>Лиля Юрьевна</a:t>
            </a:r>
            <a:r>
              <a:rPr lang="ru-RU" sz="2400" dirty="0"/>
              <a:t>, люди достаточно обеспеченные, проявили сочувственное внимание к Владимиру Владимировичу, угадав в нем большой поэтический талант. Познакомила их младшая сестра Лили Юрьевны </a:t>
            </a:r>
            <a:r>
              <a:rPr lang="ru-RU" sz="2400" dirty="0" smtClean="0"/>
              <a:t>–французская </a:t>
            </a:r>
            <a:r>
              <a:rPr lang="ru-RU" sz="2400" dirty="0"/>
              <a:t>писательница </a:t>
            </a:r>
            <a:r>
              <a:rPr lang="ru-RU" sz="2400" b="1" dirty="0"/>
              <a:t>Эльза </a:t>
            </a:r>
            <a:r>
              <a:rPr lang="ru-RU" sz="2400" b="1" dirty="0" err="1"/>
              <a:t>Триоле</a:t>
            </a:r>
            <a:r>
              <a:rPr lang="ru-RU" sz="2400" dirty="0"/>
              <a:t>. </a:t>
            </a:r>
          </a:p>
        </p:txBody>
      </p:sp>
      <p:pic>
        <p:nvPicPr>
          <p:cNvPr id="3074" name="Picture 2" descr="C:\Users\Хоцик\Desktop\i-26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272810"/>
            <a:ext cx="4536504" cy="2560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89967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229600" cy="1143000"/>
          </a:xfrm>
        </p:spPr>
        <p:txBody>
          <a:bodyPr/>
          <a:lstStyle/>
          <a:p>
            <a:r>
              <a:rPr lang="ru-RU" dirty="0" smtClean="0"/>
              <a:t>Лиля Брик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7620" y="285728"/>
            <a:ext cx="4839524" cy="607223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i="1" dirty="0" smtClean="0"/>
              <a:t>	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«...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Среднего роста, тоненькая, хрупкая, она являлась олицетворением женственности,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 – утверждала </a:t>
            </a:r>
            <a:r>
              <a:rPr lang="ru-RU" sz="1800" dirty="0" err="1">
                <a:latin typeface="Arial" pitchFamily="34" charset="0"/>
                <a:cs typeface="Arial" pitchFamily="34" charset="0"/>
              </a:rPr>
              <a:t>Доринская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. – 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Причесанная гладко, на прямой пробор, с косой, закрученной низко на затылке, блестевшей естественным золотом своих воспетых... «рыжих» волос. Ее глаза действительно «вырывались ямами двух могил» – большие, были карими и добрыми; довольно крупный рот, красиво очерченный и ярко накрашенный, открывал при улыбке ровные приятные зубы... Дефектом внешности Лили Юрьевны можно было бы почитать несколько крупную голову и тяжеловатую нижнюю часть лица, но, может быть, это имело свою особую прелесть в ее внешности, очень далекой от классической красоты».</a:t>
            </a:r>
            <a:r>
              <a:rPr lang="ru-RU" sz="2400" dirty="0"/>
              <a:t> </a:t>
            </a:r>
          </a:p>
        </p:txBody>
      </p:sp>
      <p:pic>
        <p:nvPicPr>
          <p:cNvPr id="4" name="Picture 3" descr="C:\Users\Хоцик\Desktop\bri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1538" y="928670"/>
            <a:ext cx="2214578" cy="2716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Хоцик\Desktop\317755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2976" y="4000504"/>
            <a:ext cx="2158049" cy="216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94507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88640"/>
            <a:ext cx="4071966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Маяковский и Брики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6314" y="214289"/>
            <a:ext cx="3910830" cy="614366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dirty="0" smtClean="0"/>
              <a:t>	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Поэт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снял жилье неподалеку от Бриков и все свободное время проводил у них. Познакомил Осю и Лилю со своими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друзьями: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Николаем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Асеевым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,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 Давидом </a:t>
            </a:r>
            <a:r>
              <a:rPr lang="ru-RU" sz="1800" b="1" dirty="0" err="1">
                <a:latin typeface="Arial" pitchFamily="34" charset="0"/>
                <a:cs typeface="Arial" pitchFamily="34" charset="0"/>
              </a:rPr>
              <a:t>Бурлюком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Василием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Каменским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, 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Борисом Пастернаком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, </a:t>
            </a:r>
            <a:r>
              <a:rPr lang="ru-RU" sz="1800" b="1" dirty="0" err="1">
                <a:latin typeface="Arial" pitchFamily="34" charset="0"/>
                <a:cs typeface="Arial" pitchFamily="34" charset="0"/>
              </a:rPr>
              <a:t>Велимиром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latin typeface="Arial" pitchFamily="34" charset="0"/>
                <a:cs typeface="Arial" pitchFamily="34" charset="0"/>
              </a:rPr>
              <a:t>Хлебниковым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. В этом гостеприимном доме они засиживались допоздна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. С  лета 1918 Маяковский и Брики жили совместно. Тогда же они окончательно перешли на большевистские политические позиции. Весной 1919 года все трое переехали в Москву и поначалу жили в коммуналке в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Полуэктовом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переулке. Маяковский и Л.Брик работали в «Окнах РОСТА», О.Брик некоторое время служил в ЧК и состоял в партии большевиков. 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Хоцик\Desktop\0a2930d2622476872a4be2fac4755e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1142984"/>
            <a:ext cx="4542791" cy="2752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Хоцик\Desktop\58680620_504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0100" y="4071942"/>
            <a:ext cx="3500462" cy="24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98163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 err="1" smtClean="0">
                <a:solidFill>
                  <a:srgbClr val="FF0000"/>
                </a:solidFill>
              </a:rPr>
              <a:t>люблю</a:t>
            </a:r>
            <a:r>
              <a:rPr lang="ru-RU" sz="4400" b="1" dirty="0" err="1" smtClean="0"/>
              <a:t>люблю</a:t>
            </a:r>
            <a:r>
              <a:rPr lang="ru-RU" sz="4400" b="1" dirty="0" err="1" smtClean="0">
                <a:solidFill>
                  <a:srgbClr val="FF0000"/>
                </a:solidFill>
              </a:rPr>
              <a:t>люблю</a:t>
            </a:r>
            <a:r>
              <a:rPr lang="ru-RU" sz="4400" b="1" dirty="0" smtClean="0"/>
              <a:t>.</a:t>
            </a:r>
            <a:r>
              <a:rPr lang="ru-RU" sz="4400" dirty="0" smtClean="0"/>
              <a:t>..».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26955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	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мае – июне 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1918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года Лиля и Маяковский снялись в главных ролях в киноленте со странным названием (по сценарию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Владимира Владимировича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) 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«Закованная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фильмой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»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 Она играла балерину, он – художника. Именно в этот период поэт подарил Лиле кольцо с буквами 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ЛЮБ 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 круге, чтобы можно было непрерывно читать их «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люблюлюблюлюблю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.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..». Внутри кольца было написано: «Володя». </a:t>
            </a:r>
          </a:p>
        </p:txBody>
      </p:sp>
      <p:pic>
        <p:nvPicPr>
          <p:cNvPr id="1026" name="Picture 2" descr="C:\Documents and Settings\122\Рабочий стол\кольцо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4071942"/>
            <a:ext cx="2643206" cy="21251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39546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i="1" dirty="0" smtClean="0">
                <a:solidFill>
                  <a:srgbClr val="FF0000"/>
                </a:solidFill>
              </a:rPr>
              <a:t>Лиля Юрьевна – моя жена! Запомните это</a:t>
            </a:r>
            <a:r>
              <a:rPr lang="ru-RU" sz="4400" i="1" dirty="0" smtClean="0">
                <a:solidFill>
                  <a:srgbClr val="FF0000"/>
                </a:solidFill>
              </a:rPr>
              <a:t>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	Об обожании поэтом «</a:t>
            </a:r>
            <a:r>
              <a:rPr lang="ru-RU" sz="2400" dirty="0" err="1" smtClean="0"/>
              <a:t>Лилички</a:t>
            </a:r>
            <a:r>
              <a:rPr lang="ru-RU" sz="2400" dirty="0" smtClean="0"/>
              <a:t>» вскоре знала уже вся Москва. Однажды некий чиновник посмел пренебрежительно отозваться об «этой Брик», и Маяковский, развернувшись, от души влепил ему по физиономии: </a:t>
            </a:r>
            <a:r>
              <a:rPr lang="ru-RU" sz="2400" i="1" dirty="0" smtClean="0"/>
              <a:t>«Лиля Юрьевна – моя жена! Запомните это!»</a:t>
            </a:r>
            <a:endParaRPr lang="ru-RU" sz="2400" dirty="0" smtClean="0"/>
          </a:p>
          <a:p>
            <a:endParaRPr lang="ru-RU" dirty="0"/>
          </a:p>
        </p:txBody>
      </p:sp>
      <p:pic>
        <p:nvPicPr>
          <p:cNvPr id="5122" name="Picture 2" descr="C:\Users\Хоцик\Desktop\4888241374e8c62ddd9b4c3cfd0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6116" y="3500438"/>
            <a:ext cx="4237484" cy="3003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08329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i="1" dirty="0" smtClean="0">
                <a:solidFill>
                  <a:srgbClr val="FF0000"/>
                </a:solidFill>
              </a:rPr>
              <a:t>Лиля Юрьевна – моя жена! Запомните это!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	Отношения </a:t>
            </a:r>
            <a:r>
              <a:rPr lang="ru-RU" sz="2400" dirty="0"/>
              <a:t>Маяковского с Лилей Брик складывались неординарно с самого начала. По свидетельству Лили Юрьевны, она только через три года «могла с уверенностью сказать» О. М. Брику о том, что они с Маяковским любят друг друга.</a:t>
            </a:r>
          </a:p>
        </p:txBody>
      </p:sp>
      <p:pic>
        <p:nvPicPr>
          <p:cNvPr id="6146" name="Picture 2" descr="C:\Users\Хоцик\Desktop\W600_H338_Ocen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429000"/>
            <a:ext cx="5715000" cy="321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7102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Все для тебя, ЛИЛИЧКА</a:t>
            </a:r>
            <a:r>
              <a:rPr lang="ru-RU" dirty="0" smtClean="0"/>
              <a:t>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628800"/>
            <a:ext cx="3886152" cy="401477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	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Она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очень помогала поэту. Ее критика приносила пользу, а ее образы вдохновляли поэта.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Одну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из книг он надписал: «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Лиленьке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автору стихов моих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 Маяковский посвящает ей поэму "Люблю".</a:t>
            </a:r>
          </a:p>
        </p:txBody>
      </p:sp>
      <p:pic>
        <p:nvPicPr>
          <p:cNvPr id="14338" name="Picture 2" descr="C:\Users\Хоцик\Desktop\image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57818" y="1285860"/>
            <a:ext cx="3240360" cy="5141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89485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Романы Лили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14942" y="642918"/>
            <a:ext cx="3500462" cy="5643602"/>
          </a:xfrm>
        </p:spPr>
        <p:txBody>
          <a:bodyPr>
            <a:normAutofit fontScale="55000" lnSpcReduction="20000"/>
          </a:bodyPr>
          <a:lstStyle/>
          <a:p>
            <a:pPr marL="457200" lvl="1" indent="0" algn="just">
              <a:buNone/>
            </a:pPr>
            <a:r>
              <a:rPr lang="ru-RU" sz="2400" dirty="0"/>
              <a:t>	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 конце 1922 года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Л.Брик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пережила длительный и серьёзный роман c руководителем Промбанка А. Краснощёковым, который едва не привел к разрыву отношений с Маяковским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За Краснощековым следовали все новые и новые увлечения: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Асаф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Мессерер,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Фернан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Леже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Юрий Тынянов, Лев Кулешов. Для Лили крутить романы с близкими друзьями было так же естественно, как дышать. Приятное разнообразие в ее жизнь вносили и регулярные поездки в Европу. А Маяковский все чаще сбегал в Париж, Лондон, Берлин, Нью-Йорк, пытаясь найти за границей прибежище от оскорбительных для его «чувства-громады» Лилиных романов. 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Хоцик\Desktop\8900783_img14107_bri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214554"/>
            <a:ext cx="4452932" cy="3117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382058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139</TotalTime>
  <Words>103</Words>
  <Application>Microsoft Office PowerPoint</Application>
  <PresentationFormat>Экран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    Владимир Маяковский и Лиля Брик  </vt:lpstr>
      <vt:lpstr>Владимир и Лиля</vt:lpstr>
      <vt:lpstr>Лиля Брик</vt:lpstr>
      <vt:lpstr>Маяковский и Брики </vt:lpstr>
      <vt:lpstr>люблюлюблюлюблю...».</vt:lpstr>
      <vt:lpstr>Лиля Юрьевна – моя жена! Запомните это!</vt:lpstr>
      <vt:lpstr>Лиля Юрьевна – моя жена! Запомните это!</vt:lpstr>
      <vt:lpstr>Все для тебя, ЛИЛИЧКА!</vt:lpstr>
      <vt:lpstr>Романы Лили</vt:lpstr>
      <vt:lpstr>Под чарами Лили</vt:lpstr>
      <vt:lpstr>Смерть Маяковского </vt:lpstr>
      <vt:lpstr>Лиля Брик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Владимир Маяковский  и  Лиля Брик</dc:title>
  <dc:creator>Хоцик</dc:creator>
  <cp:lastModifiedBy>Prepodovatel</cp:lastModifiedBy>
  <cp:revision>15</cp:revision>
  <dcterms:created xsi:type="dcterms:W3CDTF">2013-02-13T13:55:49Z</dcterms:created>
  <dcterms:modified xsi:type="dcterms:W3CDTF">2013-02-26T03:17:43Z</dcterms:modified>
</cp:coreProperties>
</file>