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61" r:id="rId4"/>
    <p:sldId id="260" r:id="rId5"/>
    <p:sldId id="259" r:id="rId6"/>
    <p:sldId id="258" r:id="rId7"/>
    <p:sldId id="257" r:id="rId8"/>
    <p:sldId id="25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2" descr="DSCN026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214313"/>
            <a:ext cx="6786563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428625" y="5429250"/>
            <a:ext cx="8001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Times New Roman" pitchFamily="18" charset="0"/>
                <a:cs typeface="Times New Roman" pitchFamily="18" charset="0"/>
              </a:rPr>
              <a:t>Терпеливо, с интересом слушайте рассказы</a:t>
            </a:r>
          </a:p>
          <a:p>
            <a:pPr algn="ctr"/>
            <a:r>
              <a:rPr lang="ru-RU" sz="3200">
                <a:latin typeface="Times New Roman" pitchFamily="18" charset="0"/>
                <a:cs typeface="Times New Roman" pitchFamily="18" charset="0"/>
              </a:rPr>
              <a:t> ребёнка  о событиях в его жизни.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 descr="DSCN027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285750"/>
            <a:ext cx="6715125" cy="503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285750" y="5429250"/>
            <a:ext cx="86090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>
                <a:latin typeface="Times New Roman" pitchFamily="18" charset="0"/>
                <a:cs typeface="Times New Roman" pitchFamily="18" charset="0"/>
              </a:rPr>
              <a:t>Требования, которые вы предъявляете,</a:t>
            </a:r>
          </a:p>
          <a:p>
            <a:pPr algn="ctr"/>
            <a:r>
              <a:rPr lang="ru-RU" sz="3200">
                <a:latin typeface="Times New Roman" pitchFamily="18" charset="0"/>
                <a:cs typeface="Times New Roman" pitchFamily="18" charset="0"/>
              </a:rPr>
              <a:t> должны быть наполнены надеждой и любовью.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 descr="DSC_053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428625"/>
            <a:ext cx="3922713" cy="591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Рисунок 2" descr="DSCN023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143125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4643438" y="357188"/>
            <a:ext cx="41433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Times New Roman" pitchFamily="18" charset="0"/>
                <a:cs typeface="Times New Roman" pitchFamily="18" charset="0"/>
              </a:rPr>
              <a:t>Ребёнок должен</a:t>
            </a:r>
          </a:p>
          <a:p>
            <a:pPr algn="ctr"/>
            <a:r>
              <a:rPr lang="ru-RU" sz="3200">
                <a:latin typeface="Times New Roman" pitchFamily="18" charset="0"/>
                <a:cs typeface="Times New Roman" pitchFamily="18" charset="0"/>
              </a:rPr>
              <a:t> чувствовать, что он </a:t>
            </a:r>
          </a:p>
          <a:p>
            <a:pPr algn="ctr"/>
            <a:r>
              <a:rPr lang="ru-RU" sz="3200">
                <a:latin typeface="Times New Roman" pitchFamily="18" charset="0"/>
                <a:cs typeface="Times New Roman" pitchFamily="18" charset="0"/>
              </a:rPr>
              <a:t>любим.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 descr="DSCN028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214313"/>
            <a:ext cx="74295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1214438" y="5780088"/>
            <a:ext cx="67818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>
                <a:latin typeface="Times New Roman" pitchFamily="18" charset="0"/>
                <a:cs typeface="Times New Roman" pitchFamily="18" charset="0"/>
              </a:rPr>
              <a:t>Обнимайте и целуйте своего ребёнка </a:t>
            </a:r>
          </a:p>
          <a:p>
            <a:pPr algn="ctr"/>
            <a:r>
              <a:rPr lang="ru-RU" sz="3200">
                <a:latin typeface="Times New Roman" pitchFamily="18" charset="0"/>
                <a:cs typeface="Times New Roman" pitchFamily="18" charset="0"/>
              </a:rPr>
              <a:t>в любом возрасте.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 descr="DSC_137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214313"/>
            <a:ext cx="7500937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571500" y="5357813"/>
            <a:ext cx="79105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>
                <a:latin typeface="Times New Roman" pitchFamily="18" charset="0"/>
                <a:cs typeface="Times New Roman" pitchFamily="18" charset="0"/>
              </a:rPr>
              <a:t>Необходимо исключить из общения окрики,</a:t>
            </a:r>
          </a:p>
          <a:p>
            <a:pPr algn="ctr"/>
            <a:r>
              <a:rPr lang="ru-RU" sz="3200">
                <a:latin typeface="Times New Roman" pitchFamily="18" charset="0"/>
                <a:cs typeface="Times New Roman" pitchFamily="18" charset="0"/>
              </a:rPr>
              <a:t>грубые интонации, насилие.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 descr="P10301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214313"/>
            <a:ext cx="6429375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571500" y="5072063"/>
            <a:ext cx="79565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>
                <a:latin typeface="Times New Roman" pitchFamily="18" charset="0"/>
                <a:cs typeface="Times New Roman" pitchFamily="18" charset="0"/>
              </a:rPr>
              <a:t>Проводите со своим ребёнком достаточное </a:t>
            </a:r>
          </a:p>
          <a:p>
            <a:pPr algn="ctr"/>
            <a:r>
              <a:rPr lang="ru-RU" sz="3200">
                <a:latin typeface="Times New Roman" pitchFamily="18" charset="0"/>
                <a:cs typeface="Times New Roman" pitchFamily="18" charset="0"/>
              </a:rPr>
              <a:t>количество времени и не сетуйте на то, что </a:t>
            </a:r>
          </a:p>
          <a:p>
            <a:pPr algn="ctr"/>
            <a:r>
              <a:rPr lang="ru-RU" sz="3200">
                <a:latin typeface="Times New Roman" pitchFamily="18" charset="0"/>
                <a:cs typeface="Times New Roman" pitchFamily="18" charset="0"/>
              </a:rPr>
              <a:t>У вас этого времени нет.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2" descr="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357188"/>
            <a:ext cx="821531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1000125" y="5572125"/>
            <a:ext cx="68627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>
                <a:latin typeface="Times New Roman" pitchFamily="18" charset="0"/>
                <a:cs typeface="Times New Roman" pitchFamily="18" charset="0"/>
              </a:rPr>
              <a:t>Создайте в семье атмосферу радости, </a:t>
            </a:r>
          </a:p>
          <a:p>
            <a:pPr algn="ctr"/>
            <a:r>
              <a:rPr lang="ru-RU" sz="3200">
                <a:latin typeface="Times New Roman" pitchFamily="18" charset="0"/>
                <a:cs typeface="Times New Roman" pitchFamily="18" charset="0"/>
              </a:rPr>
              <a:t>любви и уважения.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714375" y="2000250"/>
            <a:ext cx="80946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>
                <a:latin typeface="Times New Roman" pitchFamily="18" charset="0"/>
                <a:cs typeface="Times New Roman" pitchFamily="18" charset="0"/>
              </a:rPr>
              <a:t>Благодарю за внимание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1</cp:revision>
  <dcterms:created xsi:type="dcterms:W3CDTF">2012-12-22T18:40:08Z</dcterms:created>
  <dcterms:modified xsi:type="dcterms:W3CDTF">2012-12-22T18:45:52Z</dcterms:modified>
</cp:coreProperties>
</file>