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4DDBA1-8D10-4E18-83C0-B712292663D1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B0BE0C-9936-4026-9B38-9B6DCF4FA6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Последовательная (цепная) связь предложений в </a:t>
            </a:r>
            <a:r>
              <a:rPr lang="ru-RU" dirty="0" smtClean="0"/>
              <a:t>тексте. </a:t>
            </a:r>
            <a:r>
              <a:rPr lang="ru-RU" i="1" dirty="0"/>
              <a:t>(«До тех пор, пока мы любим, мы умеем </a:t>
            </a:r>
            <a:r>
              <a:rPr lang="ru-RU" i="1" dirty="0" smtClean="0"/>
              <a:t>…»                          Ф. де Ларошфуко)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8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Сокровищница мудрости.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Как теплая одежда защищает от стужи, так выдержка защищает от обиды</a:t>
            </a:r>
            <a:r>
              <a:rPr lang="ru-RU" b="1" dirty="0"/>
              <a:t>.</a:t>
            </a:r>
            <a:r>
              <a:rPr lang="ru-RU" dirty="0"/>
              <a:t> Умножай терпение и спокойствие духа, и обида, как бы горька ни была, тебя не коснется. (</a:t>
            </a:r>
            <a:r>
              <a:rPr lang="ru-RU" dirty="0" smtClean="0"/>
              <a:t>Л. </a:t>
            </a:r>
            <a:r>
              <a:rPr lang="ru-RU" dirty="0"/>
              <a:t>да Винчи</a:t>
            </a:r>
            <a:r>
              <a:rPr lang="ru-RU" dirty="0" smtClean="0"/>
              <a:t>)</a:t>
            </a:r>
          </a:p>
          <a:p>
            <a:r>
              <a:rPr lang="ru-RU" dirty="0"/>
              <a:t>Время потому исцеляет скорби и обиды, что человек меняется: он уже не тот, кем был. И обидчик и обиженный стали другими людьми. (</a:t>
            </a:r>
            <a:r>
              <a:rPr lang="ru-RU" dirty="0" smtClean="0"/>
              <a:t>Б. </a:t>
            </a:r>
            <a:r>
              <a:rPr lang="ru-RU" dirty="0"/>
              <a:t>Паскаль</a:t>
            </a:r>
            <a:r>
              <a:rPr lang="ru-RU" dirty="0" smtClean="0"/>
              <a:t>)</a:t>
            </a:r>
          </a:p>
          <a:p>
            <a:r>
              <a:rPr lang="ru-RU" dirty="0"/>
              <a:t>Глубокая река не возмутится от того, что в неё бросить камень; так же и человек. Если возмущается от оскорблений, то он не река, а лужа. (</a:t>
            </a:r>
            <a:r>
              <a:rPr lang="ru-RU" dirty="0" err="1"/>
              <a:t>Л.Н.Толстой</a:t>
            </a:r>
            <a:r>
              <a:rPr lang="ru-RU" dirty="0" smtClean="0"/>
              <a:t>)</a:t>
            </a:r>
          </a:p>
          <a:p>
            <a:r>
              <a:rPr lang="ru-RU" dirty="0"/>
              <a:t>Природа устроила так, что обиды помнятся дольше, чем добрые поступки. Добро забывается, а поругание упорно держится в памяти. (</a:t>
            </a:r>
            <a:r>
              <a:rPr lang="ru-RU" dirty="0" err="1"/>
              <a:t>Луций</a:t>
            </a:r>
            <a:r>
              <a:rPr lang="ru-RU" dirty="0"/>
              <a:t> </a:t>
            </a:r>
            <a:r>
              <a:rPr lang="ru-RU" dirty="0" err="1"/>
              <a:t>Анней</a:t>
            </a:r>
            <a:r>
              <a:rPr lang="ru-RU" dirty="0"/>
              <a:t> Сенека (младший</a:t>
            </a:r>
            <a:r>
              <a:rPr lang="ru-RU" dirty="0" smtClean="0"/>
              <a:t>)</a:t>
            </a:r>
          </a:p>
          <a:p>
            <a:r>
              <a:rPr lang="ru-RU" dirty="0"/>
              <a:t>Если уж ты позволил обидам попасть в твое сердце и глаза - страдай и терпи. Вышел осколок из </a:t>
            </a:r>
            <a:r>
              <a:rPr lang="ru-RU" dirty="0" smtClean="0"/>
              <a:t>глаз </a:t>
            </a:r>
            <a:r>
              <a:rPr lang="ru-RU" dirty="0"/>
              <a:t>- рано или поздно выйдет и тот, что в сердце! (</a:t>
            </a:r>
            <a:r>
              <a:rPr lang="ru-RU" dirty="0" err="1"/>
              <a:t>С.Лукьяненко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412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Сокровищница мудрости.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Как теплая одежда защищает от стужи, так выдержка защищает от </a:t>
            </a:r>
            <a:r>
              <a:rPr lang="ru-RU" b="1" dirty="0"/>
              <a:t>обиды.</a:t>
            </a:r>
            <a:r>
              <a:rPr lang="ru-RU" dirty="0"/>
              <a:t> Умножай терпение и спокойствие духа, и </a:t>
            </a:r>
            <a:r>
              <a:rPr lang="ru-RU" b="1" dirty="0"/>
              <a:t>обида</a:t>
            </a:r>
            <a:r>
              <a:rPr lang="ru-RU" dirty="0"/>
              <a:t>, как бы горька ни была, тебя не коснется. (</a:t>
            </a:r>
            <a:r>
              <a:rPr lang="ru-RU" dirty="0" smtClean="0"/>
              <a:t>Л. </a:t>
            </a:r>
            <a:r>
              <a:rPr lang="ru-RU" dirty="0"/>
              <a:t>да Винчи</a:t>
            </a:r>
            <a:r>
              <a:rPr lang="ru-RU" dirty="0" smtClean="0"/>
              <a:t>)</a:t>
            </a:r>
          </a:p>
          <a:p>
            <a:r>
              <a:rPr lang="ru-RU" dirty="0"/>
              <a:t>Время потому исцеляет скорби и </a:t>
            </a:r>
            <a:r>
              <a:rPr lang="ru-RU" b="1" dirty="0"/>
              <a:t>обиды</a:t>
            </a:r>
            <a:r>
              <a:rPr lang="ru-RU" dirty="0"/>
              <a:t>, что человек меняется: он уже не тот, кем был. И </a:t>
            </a:r>
            <a:r>
              <a:rPr lang="ru-RU" b="1" dirty="0"/>
              <a:t>обидчик</a:t>
            </a:r>
            <a:r>
              <a:rPr lang="ru-RU" dirty="0"/>
              <a:t> и </a:t>
            </a:r>
            <a:r>
              <a:rPr lang="ru-RU" b="1" dirty="0"/>
              <a:t>обиженный</a:t>
            </a:r>
            <a:r>
              <a:rPr lang="ru-RU" dirty="0"/>
              <a:t> стали другими людьми. (</a:t>
            </a:r>
            <a:r>
              <a:rPr lang="ru-RU" dirty="0" smtClean="0"/>
              <a:t>Б. </a:t>
            </a:r>
            <a:r>
              <a:rPr lang="ru-RU" dirty="0"/>
              <a:t>Паскаль</a:t>
            </a:r>
            <a:r>
              <a:rPr lang="ru-RU" dirty="0" smtClean="0"/>
              <a:t>)</a:t>
            </a:r>
          </a:p>
          <a:p>
            <a:r>
              <a:rPr lang="ru-RU" dirty="0"/>
              <a:t>Глубокая река не возмутится от того, что в неё бросить камень; так же и </a:t>
            </a:r>
            <a:r>
              <a:rPr lang="ru-RU" b="1" dirty="0"/>
              <a:t>человек</a:t>
            </a:r>
            <a:r>
              <a:rPr lang="ru-RU" dirty="0"/>
              <a:t>. Если возмущается от оскорблений, то </a:t>
            </a:r>
            <a:r>
              <a:rPr lang="ru-RU" b="1" dirty="0"/>
              <a:t>он</a:t>
            </a:r>
            <a:r>
              <a:rPr lang="ru-RU" dirty="0"/>
              <a:t> не река, а лужа. (</a:t>
            </a:r>
            <a:r>
              <a:rPr lang="ru-RU" dirty="0" err="1"/>
              <a:t>Л.Н.Толстой</a:t>
            </a:r>
            <a:r>
              <a:rPr lang="ru-RU" dirty="0" smtClean="0"/>
              <a:t>)</a:t>
            </a:r>
          </a:p>
          <a:p>
            <a:r>
              <a:rPr lang="ru-RU" dirty="0"/>
              <a:t>Природа устроила так, что </a:t>
            </a:r>
            <a:r>
              <a:rPr lang="ru-RU" b="1" dirty="0"/>
              <a:t>обиды</a:t>
            </a:r>
            <a:r>
              <a:rPr lang="ru-RU" dirty="0"/>
              <a:t> помнятся дольше, чем добрые поступки. Добро забывается, а </a:t>
            </a:r>
            <a:r>
              <a:rPr lang="ru-RU" b="1" dirty="0"/>
              <a:t>поругание</a:t>
            </a:r>
            <a:r>
              <a:rPr lang="ru-RU" dirty="0"/>
              <a:t> упорно держится в памяти. (</a:t>
            </a:r>
            <a:r>
              <a:rPr lang="ru-RU" dirty="0" err="1"/>
              <a:t>Луций</a:t>
            </a:r>
            <a:r>
              <a:rPr lang="ru-RU" dirty="0"/>
              <a:t> </a:t>
            </a:r>
            <a:r>
              <a:rPr lang="ru-RU" dirty="0" err="1"/>
              <a:t>Анней</a:t>
            </a:r>
            <a:r>
              <a:rPr lang="ru-RU" dirty="0"/>
              <a:t> Сенека (младший</a:t>
            </a:r>
            <a:r>
              <a:rPr lang="ru-RU" dirty="0" smtClean="0"/>
              <a:t>)</a:t>
            </a:r>
          </a:p>
          <a:p>
            <a:r>
              <a:rPr lang="ru-RU" dirty="0"/>
              <a:t>Если уж ты позволил </a:t>
            </a:r>
            <a:r>
              <a:rPr lang="ru-RU" b="1" dirty="0"/>
              <a:t>обидам</a:t>
            </a:r>
            <a:r>
              <a:rPr lang="ru-RU" dirty="0"/>
              <a:t> попасть в твое сердце и глаза - страдай и терпи. Вышел </a:t>
            </a:r>
            <a:r>
              <a:rPr lang="ru-RU" b="1" dirty="0"/>
              <a:t>осколок</a:t>
            </a:r>
            <a:r>
              <a:rPr lang="ru-RU" dirty="0"/>
              <a:t> из </a:t>
            </a:r>
            <a:r>
              <a:rPr lang="ru-RU" dirty="0" smtClean="0"/>
              <a:t>глаз </a:t>
            </a:r>
            <a:r>
              <a:rPr lang="ru-RU" dirty="0"/>
              <a:t>- рано или поздно выйдет и тот, что в сердце! (</a:t>
            </a:r>
            <a:r>
              <a:rPr lang="ru-RU" dirty="0" err="1"/>
              <a:t>С.Лукьяненко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27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752541"/>
              </p:ext>
            </p:extLst>
          </p:nvPr>
        </p:nvGraphicFramePr>
        <p:xfrm>
          <a:off x="1115616" y="1700807"/>
          <a:ext cx="6984775" cy="4392488"/>
        </p:xfrm>
        <a:graphic>
          <a:graphicData uri="http://schemas.openxmlformats.org/drawingml/2006/table">
            <a:tbl>
              <a:tblPr firstRow="1" firstCol="1" bandRow="1"/>
              <a:tblGrid>
                <a:gridCol w="315267"/>
                <a:gridCol w="318186"/>
                <a:gridCol w="326943"/>
                <a:gridCol w="356864"/>
                <a:gridCol w="326214"/>
                <a:gridCol w="326214"/>
                <a:gridCol w="429115"/>
                <a:gridCol w="326214"/>
                <a:gridCol w="326214"/>
                <a:gridCol w="356864"/>
                <a:gridCol w="369272"/>
                <a:gridCol w="326214"/>
                <a:gridCol w="369272"/>
                <a:gridCol w="326214"/>
                <a:gridCol w="314538"/>
                <a:gridCol w="314538"/>
                <a:gridCol w="317456"/>
                <a:gridCol w="314538"/>
                <a:gridCol w="314538"/>
                <a:gridCol w="314538"/>
                <a:gridCol w="295562"/>
              </a:tblGrid>
              <a:tr h="647314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31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314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3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1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604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5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349673"/>
              </p:ext>
            </p:extLst>
          </p:nvPr>
        </p:nvGraphicFramePr>
        <p:xfrm>
          <a:off x="651694" y="1700808"/>
          <a:ext cx="7677739" cy="4032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Документ" r:id="rId3" imgW="6095081" imgH="3153582" progId="Word.Document.12">
                  <p:embed/>
                </p:oleObj>
              </mc:Choice>
              <mc:Fallback>
                <p:oleObj name="Документ" r:id="rId3" imgW="6095081" imgH="31535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94" y="1700808"/>
                        <a:ext cx="7677739" cy="4032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9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439" y="0"/>
            <a:ext cx="7125113" cy="924475"/>
          </a:xfrm>
        </p:spPr>
        <p:txBody>
          <a:bodyPr/>
          <a:lstStyle/>
          <a:p>
            <a:r>
              <a:rPr lang="ru-RU" dirty="0" smtClean="0"/>
              <a:t>Сюрприз учителя.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90872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Белый платок.</a:t>
            </a:r>
          </a:p>
          <a:p>
            <a:endParaRPr lang="ru-RU" dirty="0" smtClean="0"/>
          </a:p>
          <a:p>
            <a:r>
              <a:rPr lang="ru-RU" dirty="0" smtClean="0"/>
              <a:t>    Вскоре </a:t>
            </a:r>
            <a:r>
              <a:rPr lang="ru-RU" dirty="0"/>
              <a:t>этот день настал. Жизнь его стала беспутной, и вскоре он попал в тюрьму. Один юноша покинул родительский дом, обворовав отца и мать. Раскаявшись в своих поступках, он решил вернуться в отчий дом после того, как выйдет из заключения. </a:t>
            </a:r>
          </a:p>
          <a:p>
            <a:endParaRPr lang="ru-RU" dirty="0"/>
          </a:p>
          <a:p>
            <a:r>
              <a:rPr lang="ru-RU" dirty="0" smtClean="0"/>
              <a:t>    День </a:t>
            </a:r>
            <a:r>
              <a:rPr lang="ru-RU" dirty="0"/>
              <a:t>был назначен. Тогда этот человек написал им письмо. Но он не решался возвращаться к родным, потому что уж слишком много горя он им принес. Юноша пройдет мимо своего дома и сразу поймет, стоит ли заходить в него, или же его не ждут там. В нем просил простить его, и если они это сделают, то пусть повесят на окно его спальни белый носовой платок. </a:t>
            </a:r>
          </a:p>
          <a:p>
            <a:endParaRPr lang="ru-RU" dirty="0"/>
          </a:p>
          <a:p>
            <a:r>
              <a:rPr lang="ru-RU" dirty="0" smtClean="0"/>
              <a:t>     Сердце </a:t>
            </a:r>
            <a:r>
              <a:rPr lang="ru-RU" dirty="0"/>
              <a:t>колотится в груди.  Он зажмурился, сделал последний шаг, и  что же открылось его глазам? И вот ранним утром раскаявшийся сын идет по улице, на которой прошло его детство. Он остановился перед тем, как завернуть за угол. Он приближается к своему дому. Вот сейчас он сделает это и увидит красный кирпичный домик с выходящим на улицу окном его спальни. </a:t>
            </a:r>
          </a:p>
        </p:txBody>
      </p:sp>
    </p:spTree>
    <p:extLst>
      <p:ext uri="{BB962C8B-B14F-4D97-AF65-F5344CB8AC3E}">
        <p14:creationId xmlns:p14="http://schemas.microsoft.com/office/powerpoint/2010/main" val="59649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332656"/>
            <a:ext cx="8424936" cy="621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    Один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юноша покинул родительский дом, обворовав отца и мать. Жизнь его стала беспутной, и вскоре он попал в тюрьму. Раскаявшись в своих поступках, он решил вернуться в отчий дом после того, как выйдет из заключения. Вскоре этот день настал.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    Но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он не решался возвращаться к родным, потому что уж слишком много горя он им принес. Тогда этот человек написал им письмо. В нем просил простить его, и если они это сделают, то пусть повесят на окно его спальни белый носовой платок. Юноша пройдет мимо своего дома и сразу поймет, стоит ли заходить в него, или же его не ждут там. День был назначен.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    И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вот ранним утром раскаявшийся сын идет по улице, на которой прошло его детство. Он приближается к своему дому. Сердце колотится в груди. Он остановился перед тем, как завернуть за угол. Вот сейчас он сделает это и увидит красный кирпичный домик с выходящим на улицу окном его спальни. Он зажмурился, сделал последний шаг, и  что же открылось его глазам?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    Он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не увидел красного кирпичного домика. Все было белым: платки, платочки, большие простыни - весь дом был увешан ими. Родители боялись, что он может не заметить маленького платочка и пройти мимо. Они боялись окончательно потерять сына и сделали все возможное, чтобы он понял, что прощен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697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Сочинение - рассуждение </a:t>
            </a:r>
            <a:r>
              <a:rPr lang="ru-RU" dirty="0" smtClean="0"/>
              <a:t>или притча о прощении (написать самому или найти)</a:t>
            </a:r>
          </a:p>
          <a:p>
            <a:r>
              <a:rPr lang="ru-RU" dirty="0" smtClean="0"/>
              <a:t>Определить способ связи предложений в тексте и найти средства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1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120680"/>
          </a:xfrm>
        </p:spPr>
      </p:pic>
    </p:spTree>
    <p:extLst>
      <p:ext uri="{BB962C8B-B14F-4D97-AF65-F5344CB8AC3E}">
        <p14:creationId xmlns:p14="http://schemas.microsoft.com/office/powerpoint/2010/main" val="26984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274</TotalTime>
  <Words>846</Words>
  <Application>Microsoft Office PowerPoint</Application>
  <PresentationFormat>Экран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Spring</vt:lpstr>
      <vt:lpstr>Документ</vt:lpstr>
      <vt:lpstr>Последовательная (цепная) связь предложений в тексте. («До тех пор, пока мы любим, мы умеем …»                          Ф. де Ларошфуко)</vt:lpstr>
      <vt:lpstr>Сокровищница мудрости.</vt:lpstr>
      <vt:lpstr>Сокровищница мудрости.</vt:lpstr>
      <vt:lpstr>Кроссворд.</vt:lpstr>
      <vt:lpstr>Кроссворд </vt:lpstr>
      <vt:lpstr>Сюрприз учителя.</vt:lpstr>
      <vt:lpstr>Презентация PowerPoint</vt:lpstr>
      <vt:lpstr>Домашнее задание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Последовательная (цепная) связь предложений в тексте. («До тех пор, пока мы любим, мы умеем …»                          Ф. де Ларошфуко)</dc:title>
  <dc:creator>Артем</dc:creator>
  <cp:lastModifiedBy>root</cp:lastModifiedBy>
  <cp:revision>11</cp:revision>
  <dcterms:created xsi:type="dcterms:W3CDTF">2014-10-26T10:39:47Z</dcterms:created>
  <dcterms:modified xsi:type="dcterms:W3CDTF">2014-10-28T09:39:01Z</dcterms:modified>
</cp:coreProperties>
</file>