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313" r:id="rId3"/>
    <p:sldId id="308" r:id="rId4"/>
    <p:sldId id="309" r:id="rId5"/>
    <p:sldId id="310" r:id="rId6"/>
    <p:sldId id="311" r:id="rId7"/>
    <p:sldId id="312" r:id="rId8"/>
    <p:sldId id="267" r:id="rId9"/>
    <p:sldId id="268" r:id="rId10"/>
    <p:sldId id="276" r:id="rId11"/>
    <p:sldId id="277" r:id="rId12"/>
    <p:sldId id="275" r:id="rId13"/>
    <p:sldId id="278" r:id="rId14"/>
    <p:sldId id="273" r:id="rId15"/>
    <p:sldId id="279" r:id="rId16"/>
    <p:sldId id="274" r:id="rId17"/>
    <p:sldId id="269" r:id="rId18"/>
    <p:sldId id="280" r:id="rId19"/>
    <p:sldId id="284" r:id="rId20"/>
    <p:sldId id="281" r:id="rId21"/>
    <p:sldId id="285" r:id="rId22"/>
    <p:sldId id="282" r:id="rId23"/>
    <p:sldId id="286" r:id="rId24"/>
    <p:sldId id="283" r:id="rId25"/>
    <p:sldId id="270" r:id="rId26"/>
    <p:sldId id="287" r:id="rId27"/>
    <p:sldId id="294" r:id="rId28"/>
    <p:sldId id="288" r:id="rId29"/>
    <p:sldId id="295" r:id="rId30"/>
    <p:sldId id="289" r:id="rId31"/>
    <p:sldId id="296" r:id="rId32"/>
    <p:sldId id="290" r:id="rId33"/>
    <p:sldId id="271" r:id="rId34"/>
    <p:sldId id="291" r:id="rId35"/>
    <p:sldId id="298" r:id="rId36"/>
    <p:sldId id="292" r:id="rId37"/>
    <p:sldId id="299" r:id="rId38"/>
    <p:sldId id="293" r:id="rId39"/>
    <p:sldId id="300" r:id="rId40"/>
    <p:sldId id="297" r:id="rId41"/>
    <p:sldId id="272" r:id="rId42"/>
    <p:sldId id="304" r:id="rId43"/>
    <p:sldId id="305" r:id="rId44"/>
    <p:sldId id="303" r:id="rId45"/>
    <p:sldId id="306" r:id="rId46"/>
    <p:sldId id="302" r:id="rId47"/>
    <p:sldId id="307" r:id="rId48"/>
    <p:sldId id="301" r:id="rId49"/>
    <p:sldId id="26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бинет русского языка" initials="кря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3" autoAdjust="0"/>
    <p:restoredTop sz="94709" autoAdjust="0"/>
  </p:normalViewPr>
  <p:slideViewPr>
    <p:cSldViewPr>
      <p:cViewPr varScale="1">
        <p:scale>
          <a:sx n="42" d="100"/>
          <a:sy n="42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A679F4-AEC3-4C7C-B181-BB05D8AC0ABC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FB37C2D-F30F-407A-800A-CD60CB600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alss.ar-ti.com/index/0-5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462566"/>
            <a:ext cx="6400800" cy="1395434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"/>
            <a:ext cx="7772400" cy="1700808"/>
          </a:xfrm>
        </p:spPr>
        <p:txBody>
          <a:bodyPr>
            <a:normAutofit/>
          </a:bodyPr>
          <a:lstStyle/>
          <a:p>
            <a:r>
              <a:rPr lang="tt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КӨЗГЕ   ТАБИГАТЬ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 descr="D:\МАМА\детские презентации\азбука\normal_Noyab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778"/>
            <a:ext cx="7316886" cy="450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64331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714884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4" y="31176"/>
            <a:ext cx="746914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14282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14282" y="364331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14282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9340"/>
            <a:ext cx="8750206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292" y="311396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7721" y="4180145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0292" y="496791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" y="-1"/>
            <a:ext cx="8464454" cy="18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1938"/>
            <a:ext cx="7704856" cy="436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14282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63940" y="3929066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14282" y="5157192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6977"/>
            <a:ext cx="781638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1711" y="27809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1711" y="39685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3940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6632"/>
            <a:ext cx="8032406" cy="152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14282" y="27809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36644" y="3929066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325808" y="5251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3"/>
            <a:ext cx="7776864" cy="15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00200"/>
            <a:ext cx="8286776" cy="5257800"/>
          </a:xfrm>
        </p:spPr>
        <p:txBody>
          <a:bodyPr>
            <a:normAutofit/>
          </a:bodyPr>
          <a:lstStyle/>
          <a:p>
            <a:pPr marL="514350" lvl="0" indent="-514350">
              <a:buFont typeface="Arial" pitchFamily="34" charset="0"/>
              <a:buAutoNum type="arabicParenR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ҮЛӘННӘР  САРЫ.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14620"/>
            <a:ext cx="571504" cy="5715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872986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271" y="5251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77"/>
            <a:ext cx="7416824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828245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indent="-51435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ТӘРҖЕМӘ    ИТЕГЕЗ</a:t>
            </a:r>
          </a:p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СОБИРАЛИ  ЛЕКАРСТВЕННЫЕ  РАСТЕНИЯ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52149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  <a:p>
            <a:pPr marL="514350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50159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-133301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r>
              <a:rPr lang="tt-RU" dirty="0" smtClean="0"/>
              <a:t>   КУАК</a:t>
            </a:r>
          </a:p>
          <a:p>
            <a:endParaRPr lang="tt-RU" dirty="0"/>
          </a:p>
          <a:p>
            <a:endParaRPr lang="tt-RU" dirty="0" smtClean="0"/>
          </a:p>
          <a:p>
            <a:r>
              <a:rPr lang="tt-RU" dirty="0"/>
              <a:t> </a:t>
            </a:r>
            <a:r>
              <a:rPr lang="tt-RU" dirty="0" smtClean="0"/>
              <a:t>                                   АГАЧ                                    ҮЛӘН</a:t>
            </a:r>
          </a:p>
          <a:p>
            <a:endParaRPr lang="tt-RU" dirty="0"/>
          </a:p>
          <a:p>
            <a:endParaRPr lang="tt-RU" dirty="0" smtClean="0"/>
          </a:p>
          <a:p>
            <a:r>
              <a:rPr lang="tt-RU" dirty="0" smtClean="0"/>
              <a:t>САРГАЙДЫ   -ПОЖЕЛТЕЛИ</a:t>
            </a:r>
          </a:p>
          <a:p>
            <a:r>
              <a:rPr lang="tt-RU" dirty="0" smtClean="0"/>
              <a:t>ШИҢДЕ – ЗАВЯЛИ,   ПОВЯЛИ</a:t>
            </a:r>
          </a:p>
          <a:p>
            <a:r>
              <a:rPr lang="tt-RU" dirty="0" smtClean="0"/>
              <a:t>КОЕЛДЫЛАР -  ОПАЛИ</a:t>
            </a:r>
          </a:p>
          <a:p>
            <a:r>
              <a:rPr lang="tt-RU" dirty="0" smtClean="0"/>
              <a:t>ҖЫЙДЫ -  СОБИРАЛ</a:t>
            </a:r>
            <a:endParaRPr lang="tt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84785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843114" cy="40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63650"/>
            <a:ext cx="2057400" cy="234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6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9659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  <a:p>
            <a:pPr marL="514350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3486" y="188640"/>
            <a:ext cx="8810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  <a:p>
            <a:pPr marL="514350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8640"/>
            <a:ext cx="875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85762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92919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34159"/>
            <a:ext cx="8678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ДАРУ   ҮЛӘННӘРЕ  КИБЕП  СУЛДЫЛАР.</a:t>
            </a: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ДАРУ  ҮЛӘННӘРЕ  ҖЫЙДЫК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ДАРУ  ҮЛӘННӘРЕ  ФАЙДАЛЫ</a:t>
            </a:r>
          </a:p>
          <a:p>
            <a:pPr marL="514350" lvl="0" indent="-51435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4)ДАРУ  ҮЛӘННӘРЕ  БЕЗГӘ   КИРӘК</a:t>
            </a:r>
          </a:p>
          <a:p>
            <a:pPr marL="514350" indent="-51435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1282" y="3000372"/>
            <a:ext cx="571504" cy="5715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4929" y="414338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8409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52451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СОБИРАЛИ  ЛЕКАРСТВЕННЫЕ  РАСТЕНИЯ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4) С  КУСТОВ  ОПАДАЮТ  ЛИСТЬЯ.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ТӘРҖЕМӘ  ИТЕГЕЗ</a:t>
            </a:r>
          </a:p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КУАКЛАРДАН  СОҢГЫ  ЯФРАКЛАР  КОЕЛГАН)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6192" y="260648"/>
            <a:ext cx="8298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60648"/>
            <a:ext cx="846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88640"/>
            <a:ext cx="846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9838" y="260648"/>
            <a:ext cx="8644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ҖЫЛЫ ......</a:t>
            </a:r>
          </a:p>
          <a:p>
            <a:r>
              <a:rPr lang="tt-RU" dirty="0" smtClean="0"/>
              <a:t>САЛКЫН .........</a:t>
            </a:r>
          </a:p>
          <a:p>
            <a:r>
              <a:rPr lang="tt-RU" dirty="0" smtClean="0"/>
              <a:t>САРЫ ..........</a:t>
            </a:r>
          </a:p>
          <a:p>
            <a:r>
              <a:rPr lang="tt-RU" dirty="0" smtClean="0"/>
              <a:t>КЫСКА ............</a:t>
            </a:r>
          </a:p>
          <a:p>
            <a:r>
              <a:rPr lang="tt-RU" dirty="0" smtClean="0"/>
              <a:t>ОЗЫН ...........</a:t>
            </a:r>
          </a:p>
          <a:p>
            <a:r>
              <a:rPr lang="tt-RU" dirty="0" smtClean="0"/>
              <a:t>БОЛЫТЛЫ .............</a:t>
            </a:r>
          </a:p>
          <a:p>
            <a:r>
              <a:rPr lang="tt-RU" dirty="0" smtClean="0"/>
              <a:t>ТУГАН ................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4000" b="1" i="1" dirty="0" smtClean="0">
                <a:solidFill>
                  <a:srgbClr val="FFFF00"/>
                </a:solidFill>
              </a:rPr>
              <a:t>Сыйфатларга  исемнәр  табыгыз.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60648"/>
            <a:ext cx="8534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6192" y="332656"/>
            <a:ext cx="8514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8215338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Font typeface="+mj-lt"/>
              <a:buAutoNum type="arabicParenR"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ЛИСТЬЯ НА  КУСТАХ  ЖЁЛТЫЕ.</a:t>
            </a:r>
          </a:p>
          <a:p>
            <a:pPr marL="0" lvl="0" indent="0">
              <a:buNone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НА  КУСТАХ  ПТИЦЫ  ПОЮТ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С  КУСТОВ ОПАЛИ ПОСЛЕДНИЕ  ЛИСТЬЯ.</a:t>
            </a:r>
          </a:p>
          <a:p>
            <a:pPr marL="0" lvl="0" indent="0">
              <a:buNone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С  КУСТОВ  ОПАДАЮТ  ЛИСТЬЯ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42900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572008"/>
            <a:ext cx="571504" cy="5715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57214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60648"/>
            <a:ext cx="8462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ТӘРҖЕМӘ  ИТЕГЕЗ</a:t>
            </a:r>
          </a:p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КУАКЛАРДАН  СОҢГЫ  ЯФРАКЛАР  КОЕЛГАН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НЕЧКӘ  ӘЙТЕЛЕШЛЕ  СҮЗЛӘРНЕ  ТАБЫГЫЗ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58623" y="2996952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982" y="337593"/>
            <a:ext cx="78804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06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404664"/>
            <a:ext cx="74597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БОЛЫНДА ............. .</a:t>
            </a:r>
          </a:p>
          <a:p>
            <a:r>
              <a:rPr lang="tt-RU" dirty="0" smtClean="0"/>
              <a:t>...........   КӨННӘР................. .</a:t>
            </a:r>
          </a:p>
          <a:p>
            <a:r>
              <a:rPr lang="tt-RU" dirty="0" smtClean="0"/>
              <a:t>.....................     ЯҢГЫР ....................... .</a:t>
            </a:r>
          </a:p>
          <a:p>
            <a:r>
              <a:rPr lang="tt-RU" dirty="0" smtClean="0"/>
              <a:t>.....................   ЯФРАКЛАР ...................... .</a:t>
            </a:r>
          </a:p>
          <a:p>
            <a:r>
              <a:rPr lang="tt-RU" dirty="0" smtClean="0"/>
              <a:t>ҮЛӘННӘР .......................... .</a:t>
            </a:r>
          </a:p>
          <a:p>
            <a:r>
              <a:rPr lang="tt-RU" dirty="0" smtClean="0"/>
              <a:t>...................  ДАРУ  ҮЛӘННӘРЕ...................... </a:t>
            </a:r>
          </a:p>
          <a:p>
            <a:r>
              <a:rPr lang="tt-RU" dirty="0"/>
              <a:t> </a:t>
            </a:r>
            <a:r>
              <a:rPr lang="tt-RU" dirty="0" smtClean="0"/>
              <a:t>.........................    ЧЫРШЫ ......................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7030A0"/>
                </a:solidFill>
              </a:rPr>
              <a:t>СҮЗЛӘР БЕЛӘН</a:t>
            </a:r>
            <a:br>
              <a:rPr lang="tt-RU" b="1" dirty="0" smtClean="0">
                <a:solidFill>
                  <a:srgbClr val="7030A0"/>
                </a:solidFill>
              </a:rPr>
            </a:br>
            <a:r>
              <a:rPr lang="tt-RU" b="1" dirty="0" smtClean="0">
                <a:solidFill>
                  <a:srgbClr val="7030A0"/>
                </a:solidFill>
              </a:rPr>
              <a:t>ҖӨМЛӘЛӘР  ТӨЗЕГЕЗ.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2296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КӨЗ, ЯҢГЫР, ЯФРАК,КӨН 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КӨН, ТӨН, СУ, БОЗ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tt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ГӨМБӘ, АГАЧ, КУАК, ЮЛ</a:t>
            </a: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endParaRPr lang="ru-RU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buClr>
                <a:srgbClr val="F3A447"/>
              </a:buClr>
              <a:buFont typeface="+mj-lt"/>
              <a:buAutoNum type="arabicParenR"/>
            </a:pPr>
            <a:r>
              <a:rPr lang="ru-RU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ҖИЛ, ЧӘЧӘК, КҮЛ, БӘС.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1448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14324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1481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571504" cy="5715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404664"/>
            <a:ext cx="8247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НЕЧКӘ  ӘЙТЕЛЕШЛЕ  СҮЗЛӘРНЕ  ТАБЫГЫЗ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1282" y="4082303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00636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5914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339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4648" y="377904"/>
            <a:ext cx="803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6192" y="146743"/>
            <a:ext cx="8514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146743"/>
            <a:ext cx="8393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59142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ТАБИГАТЬ,  ЯВА, ИСӘ, ҮСӘ,  ЕЛГА.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ҖЫЛЫ, ҖӘНЛЕКЛӘР, КОШЛАР, ТИРӘН,САРЫ, ОЗЫН,ЧЫРШЫ.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endParaRPr lang="ru-RU" sz="33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ТӘМЛЕ, МАТУР, ОЧТЫЛАР, КОЕЛДЫ, ШИҢДЕ,  ЙОМШАК,КЫСКА.</a:t>
            </a:r>
          </a:p>
          <a:p>
            <a:pPr marL="742950" lvl="0" indent="-742950">
              <a:lnSpc>
                <a:spcPct val="90000"/>
              </a:lnSpc>
              <a:buClr>
                <a:srgbClr val="F3A447"/>
              </a:buClr>
              <a:buFont typeface="+mj-lt"/>
              <a:buAutoNum type="arabicParenR"/>
            </a:pPr>
            <a:r>
              <a:rPr lang="ru-RU" sz="33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КӨЧЛЕ, ҖЫЛЫ, САЛКЫН, БАЙ,ФАЙДАЛЫ.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arenR"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7174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14884"/>
            <a:ext cx="571504" cy="5715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9838" y="287408"/>
            <a:ext cx="8428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t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НИНДИ?  СОРАВЫНА  ҖАВАП  БИРГӘН  СҮЗЛӘРНЕ  ТАБЫГЫЗ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Фоновый рисунок взят  с сайта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alss.ar-ti.com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dirty="0" smtClean="0"/>
          </a:p>
          <a:p>
            <a:r>
              <a:rPr lang="tt-RU" dirty="0" smtClean="0"/>
              <a:t>МИН  БУЛДЫМ            БЕЗ   БУЛДЫК</a:t>
            </a:r>
          </a:p>
          <a:p>
            <a:r>
              <a:rPr lang="tt-RU" dirty="0" smtClean="0"/>
              <a:t>СИН   БУЛДЫҢ              СЕЗ  БУЛДЫГЫЗ</a:t>
            </a:r>
          </a:p>
          <a:p>
            <a:r>
              <a:rPr lang="tt-RU" dirty="0" smtClean="0"/>
              <a:t>УЛ  БУЛДЫ                     АЛАР  БУЛДЫЛАР.</a:t>
            </a:r>
          </a:p>
          <a:p>
            <a:endParaRPr lang="tt-RU" dirty="0"/>
          </a:p>
          <a:p>
            <a:r>
              <a:rPr lang="tt-RU" dirty="0" smtClean="0"/>
              <a:t>ҖЫЙДЫ,     ЭЧТЕ,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59024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/>
              <a:t/>
            </a:r>
            <a:br>
              <a:rPr lang="tt-RU" dirty="0" smtClean="0"/>
            </a:br>
            <a:r>
              <a:rPr lang="tt-RU" dirty="0"/>
              <a:t/>
            </a:r>
            <a:br>
              <a:rPr lang="tt-RU" dirty="0"/>
            </a:br>
            <a:r>
              <a:rPr lang="tt-RU" dirty="0" smtClean="0">
                <a:solidFill>
                  <a:srgbClr val="7030A0"/>
                </a:solidFill>
              </a:rPr>
              <a:t>КАБАТЛАГЫЗ   ҺӘМ   ЯҢА  СҮЗЛӘРНЕ  ТӨРЛӘНДЕРЕГЕЗ</a:t>
            </a:r>
            <a:r>
              <a:rPr lang="tt-RU" dirty="0" smtClean="0"/>
              <a:t>.</a:t>
            </a:r>
            <a:br>
              <a:rPr lang="tt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1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-  СЕЗ   КАЙДА  БУЛДЫГЫЗ?</a:t>
            </a:r>
          </a:p>
          <a:p>
            <a:r>
              <a:rPr lang="tt-RU" dirty="0" smtClean="0"/>
              <a:t>- .............................................. .</a:t>
            </a:r>
          </a:p>
          <a:p>
            <a:r>
              <a:rPr lang="tt-RU" dirty="0" smtClean="0"/>
              <a:t>-СЕЗ   УРМАНДА  НӘРСӘ  ҖЫЙДЫГЫЗ?</a:t>
            </a:r>
          </a:p>
          <a:p>
            <a:r>
              <a:rPr lang="tt-RU" dirty="0" smtClean="0"/>
              <a:t>-.......................................................... .</a:t>
            </a:r>
          </a:p>
          <a:p>
            <a:r>
              <a:rPr lang="tt-RU" dirty="0" smtClean="0"/>
              <a:t>-СЕЗ    ДАРУ  ҮЛӘННӘРЕ  БЕЛӘН  НИШЛИСЕЗ?</a:t>
            </a:r>
          </a:p>
          <a:p>
            <a:r>
              <a:rPr lang="tt-RU" dirty="0" smtClean="0"/>
              <a:t>-............................................. 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4800" b="1" dirty="0" smtClean="0">
                <a:solidFill>
                  <a:srgbClr val="00B050"/>
                </a:solidFill>
              </a:rPr>
              <a:t>ДИАЛОГЛАР  ТӨЗЕГЕЗ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МЫ БЫЛИ  В  ЛЕСУ  И  СОБИРАЛИ   ЛЕКАРСТВЕННЫЕ  РАСТЕНИЯ.</a:t>
            </a:r>
          </a:p>
          <a:p>
            <a:endParaRPr lang="tt-RU" dirty="0"/>
          </a:p>
          <a:p>
            <a:r>
              <a:rPr lang="tt-RU" dirty="0" smtClean="0"/>
              <a:t>ОСЕНЬЮ   В  ЛЕСУ    ОЧЕНЬ   КРАСИВО.</a:t>
            </a:r>
          </a:p>
          <a:p>
            <a:endParaRPr lang="tt-RU" dirty="0"/>
          </a:p>
          <a:p>
            <a:r>
              <a:rPr lang="tt-RU" dirty="0" smtClean="0"/>
              <a:t>С ДЕРЕВЬЕВ   И  КУСТАРНИКОВ    ОПАДАЮТ  ЛИСТЬЯ.</a:t>
            </a:r>
          </a:p>
          <a:p>
            <a:endParaRPr lang="tt-RU" dirty="0"/>
          </a:p>
          <a:p>
            <a:r>
              <a:rPr lang="tt-RU" dirty="0" smtClean="0"/>
              <a:t>ПТИЦЫ   УЛЕТАЮТ   В  ТЁПЛЫЕ   КРАЯ.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sz="5300" b="1" dirty="0" smtClean="0">
                <a:solidFill>
                  <a:srgbClr val="00B050"/>
                </a:solidFill>
              </a:rPr>
              <a:t>ТАТАРЧА  ЯЗЫГЫЗ</a:t>
            </a:r>
            <a:r>
              <a:rPr lang="tt-RU" dirty="0" smtClean="0"/>
              <a:t>.</a:t>
            </a:r>
            <a:br>
              <a:rPr lang="tt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4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3286116" y="1357298"/>
            <a:ext cx="3374116" cy="1143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ТЕСТНЫ</a:t>
            </a:r>
          </a:p>
          <a:p>
            <a:pPr algn="ctr"/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БАШЛАРГА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3286116" y="2786058"/>
            <a:ext cx="3374116" cy="1143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ЧЫГУ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768" y="1569660"/>
            <a:ext cx="8286776" cy="52578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ҮЛӘННӘР  САРЫ.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t-RU" sz="2800" dirty="0" smtClean="0">
                <a:latin typeface="Times New Roman" pitchFamily="18" charset="0"/>
                <a:cs typeface="Times New Roman" pitchFamily="18" charset="0"/>
              </a:rPr>
              <a:t>2) ҮЛӘННӘР  САРГАЙДЫ.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Яфраклар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саргайды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4)Үсемлекләр    саргайды.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ТӘРҖЕМӘ  ИТ</a:t>
            </a:r>
          </a:p>
          <a:p>
            <a:pPr algn="ctr">
              <a:spcBef>
                <a:spcPct val="0"/>
              </a:spcBef>
            </a:pPr>
            <a:endParaRPr lang="tt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tt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ТРАВЫ   ПОЖЕЛТЕЛИ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214282" y="164305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14282" y="2714620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14282" y="364331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14282" y="4714884"/>
            <a:ext cx="571504" cy="57150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346</TotalTime>
  <Words>1351</Words>
  <Application>Microsoft Office PowerPoint</Application>
  <PresentationFormat>Экран (4:3)</PresentationFormat>
  <Paragraphs>362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Бумажная</vt:lpstr>
      <vt:lpstr>КӨЗГЕ   ТАБИГАТЬ</vt:lpstr>
      <vt:lpstr>Презентация PowerPoint</vt:lpstr>
      <vt:lpstr>Сыйфатларга  исемнәр  табыгыз.</vt:lpstr>
      <vt:lpstr>СҮЗЛӘР БЕЛӘН ҖӨМЛӘЛӘР  ТӨЗЕГЕЗ.</vt:lpstr>
      <vt:lpstr>    КАБАТЛАГЫЗ   ҺӘМ   ЯҢА  СҮЗЛӘРНЕ  ТӨРЛӘНДЕРЕГЕЗ. </vt:lpstr>
      <vt:lpstr>ДИАЛОГЛАР  ТӨЗЕГЕЗ</vt:lpstr>
      <vt:lpstr>ТАТАРЧА  ЯЗЫГЫЗ. </vt:lpstr>
      <vt:lpstr>Проверь себя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</vt:lpstr>
    </vt:vector>
  </TitlesOfParts>
  <Company>лицей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А5</dc:title>
  <dc:creator>кабинет русского языка</dc:creator>
  <cp:lastModifiedBy>румия</cp:lastModifiedBy>
  <cp:revision>37</cp:revision>
  <dcterms:created xsi:type="dcterms:W3CDTF">2012-05-26T05:10:38Z</dcterms:created>
  <dcterms:modified xsi:type="dcterms:W3CDTF">2013-02-11T06:07:52Z</dcterms:modified>
</cp:coreProperties>
</file>