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5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F6D2-836D-49E1-88BE-9960B36DFA6F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231D-8168-4BE7-A695-129B2C258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F6D2-836D-49E1-88BE-9960B36DFA6F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231D-8168-4BE7-A695-129B2C258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F6D2-836D-49E1-88BE-9960B36DFA6F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231D-8168-4BE7-A695-129B2C258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F6D2-836D-49E1-88BE-9960B36DFA6F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231D-8168-4BE7-A695-129B2C258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F6D2-836D-49E1-88BE-9960B36DFA6F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231D-8168-4BE7-A695-129B2C258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F6D2-836D-49E1-88BE-9960B36DFA6F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231D-8168-4BE7-A695-129B2C258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F6D2-836D-49E1-88BE-9960B36DFA6F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231D-8168-4BE7-A695-129B2C258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F6D2-836D-49E1-88BE-9960B36DFA6F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231D-8168-4BE7-A695-129B2C258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F6D2-836D-49E1-88BE-9960B36DFA6F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231D-8168-4BE7-A695-129B2C258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F6D2-836D-49E1-88BE-9960B36DFA6F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231D-8168-4BE7-A695-129B2C258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F6D2-836D-49E1-88BE-9960B36DFA6F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231D-8168-4BE7-A695-129B2C258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DF6D2-836D-49E1-88BE-9960B36DFA6F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8231D-8168-4BE7-A695-129B2C2588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ature_841-1366x7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ln>
            <a:solidFill>
              <a:srgbClr val="FFFF00"/>
            </a:solidFill>
          </a:ln>
        </p:spPr>
        <p:txBody>
          <a:bodyPr/>
          <a:lstStyle/>
          <a:p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0" b="1" i="1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Көз</a:t>
            </a:r>
          </a:p>
          <a:p>
            <a:endParaRPr lang="ru-RU" sz="72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80528" y="0"/>
          <a:ext cx="9324528" cy="713232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4662264"/>
                <a:gridCol w="4662264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tt-RU" sz="7200" b="1" i="1" baseline="0" dirty="0" smtClean="0">
                          <a:solidFill>
                            <a:schemeClr val="tx1"/>
                          </a:solidFill>
                        </a:rPr>
                        <a:t>Кояш</a:t>
                      </a:r>
                      <a:endParaRPr lang="ru-RU" sz="7200" b="1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7200" b="1" i="1" baseline="0" dirty="0" smtClean="0">
                          <a:solidFill>
                            <a:srgbClr val="7030A0"/>
                          </a:solidFill>
                        </a:rPr>
                        <a:t>Көз</a:t>
                      </a:r>
                      <a:endParaRPr lang="ru-RU" sz="7200" b="1" i="1" baseline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tt-RU" sz="7200" b="1" i="1" baseline="0" dirty="0" smtClean="0">
                          <a:solidFill>
                            <a:schemeClr val="tx1"/>
                          </a:solidFill>
                        </a:rPr>
                        <a:t>Кар</a:t>
                      </a:r>
                      <a:endParaRPr lang="ru-RU" sz="7200" b="1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7200" b="1" i="1" baseline="0" dirty="0" smtClean="0">
                          <a:solidFill>
                            <a:srgbClr val="7030A0"/>
                          </a:solidFill>
                        </a:rPr>
                        <a:t>Күз</a:t>
                      </a:r>
                      <a:endParaRPr lang="ru-RU" sz="7200" b="1" i="1" baseline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tt-RU" sz="7200" b="1" i="1" baseline="0" dirty="0" smtClean="0">
                          <a:solidFill>
                            <a:schemeClr val="tx1"/>
                          </a:solidFill>
                        </a:rPr>
                        <a:t>Кош</a:t>
                      </a:r>
                      <a:endParaRPr lang="ru-RU" sz="7200" b="1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7200" b="1" i="1" baseline="0" dirty="0" smtClean="0">
                          <a:solidFill>
                            <a:srgbClr val="7030A0"/>
                          </a:solidFill>
                        </a:rPr>
                        <a:t>Күк</a:t>
                      </a:r>
                      <a:endParaRPr lang="ru-RU" sz="7200" b="1" i="1" baseline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tt-RU" sz="7200" b="1" i="1" baseline="0" dirty="0" smtClean="0">
                          <a:solidFill>
                            <a:schemeClr val="tx1"/>
                          </a:solidFill>
                        </a:rPr>
                        <a:t>Кул</a:t>
                      </a:r>
                      <a:endParaRPr lang="ru-RU" sz="7200" b="1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7200" b="1" i="1" baseline="0" dirty="0" smtClean="0">
                          <a:solidFill>
                            <a:srgbClr val="7030A0"/>
                          </a:solidFill>
                        </a:rPr>
                        <a:t>Көн</a:t>
                      </a:r>
                      <a:endParaRPr lang="ru-RU" sz="7200" b="1" i="1" baseline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tt-RU" sz="7200" b="1" i="1" baseline="0" dirty="0" smtClean="0">
                          <a:solidFill>
                            <a:schemeClr val="tx1"/>
                          </a:solidFill>
                        </a:rPr>
                        <a:t>Кабак</a:t>
                      </a:r>
                      <a:endParaRPr lang="ru-RU" sz="7200" b="1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7200" b="1" i="1" baseline="0" dirty="0" smtClean="0">
                          <a:solidFill>
                            <a:srgbClr val="7030A0"/>
                          </a:solidFill>
                        </a:rPr>
                        <a:t>Күл</a:t>
                      </a:r>
                      <a:endParaRPr lang="ru-RU" sz="7200" b="1" i="1" baseline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tt-RU" sz="7200" b="1" i="1" baseline="0" dirty="0" smtClean="0">
                          <a:solidFill>
                            <a:schemeClr val="tx1"/>
                          </a:solidFill>
                        </a:rPr>
                        <a:t>Кавын</a:t>
                      </a:r>
                      <a:endParaRPr lang="ru-RU" sz="7200" b="1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sz="7200" b="1" i="1" baseline="0" dirty="0" smtClean="0">
                          <a:solidFill>
                            <a:srgbClr val="7030A0"/>
                          </a:solidFill>
                        </a:rPr>
                        <a:t>Керпе</a:t>
                      </a:r>
                      <a:endParaRPr lang="ru-RU" sz="7200" b="1" i="1" baseline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9361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95917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4932040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0"/>
            <a:ext cx="44279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-1"/>
            <a:ext cx="4572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23928" cy="400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1" y="0"/>
            <a:ext cx="4932040" cy="40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77072"/>
            <a:ext cx="9144000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LAN_OS</dc:creator>
  <cp:lastModifiedBy>LAN_OS</cp:lastModifiedBy>
  <cp:revision>14</cp:revision>
  <dcterms:created xsi:type="dcterms:W3CDTF">2012-11-23T14:01:54Z</dcterms:created>
  <dcterms:modified xsi:type="dcterms:W3CDTF">2012-11-27T15:42:09Z</dcterms:modified>
</cp:coreProperties>
</file>