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64" r:id="rId6"/>
    <p:sldId id="259" r:id="rId7"/>
    <p:sldId id="263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2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7F95-1C4B-4A94-BB21-5B87A7BD98D8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E5267-7545-4AAD-A787-82257F730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7F95-1C4B-4A94-BB21-5B87A7BD98D8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E5267-7545-4AAD-A787-82257F730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7F95-1C4B-4A94-BB21-5B87A7BD98D8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E5267-7545-4AAD-A787-82257F730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7F95-1C4B-4A94-BB21-5B87A7BD98D8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E5267-7545-4AAD-A787-82257F730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7F95-1C4B-4A94-BB21-5B87A7BD98D8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E5267-7545-4AAD-A787-82257F730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7F95-1C4B-4A94-BB21-5B87A7BD98D8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E5267-7545-4AAD-A787-82257F730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7F95-1C4B-4A94-BB21-5B87A7BD98D8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E5267-7545-4AAD-A787-82257F730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7F95-1C4B-4A94-BB21-5B87A7BD98D8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E5267-7545-4AAD-A787-82257F730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7F95-1C4B-4A94-BB21-5B87A7BD98D8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E5267-7545-4AAD-A787-82257F730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7F95-1C4B-4A94-BB21-5B87A7BD98D8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E5267-7545-4AAD-A787-82257F730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7F95-1C4B-4A94-BB21-5B87A7BD98D8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E5267-7545-4AAD-A787-82257F730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C7F95-1C4B-4A94-BB21-5B87A7BD98D8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E5267-7545-4AAD-A787-82257F730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088232"/>
          </a:xfrm>
        </p:spPr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Условное наклонение глагола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2857872"/>
          </a:xfrm>
        </p:spPr>
        <p:txBody>
          <a:bodyPr/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Урок-модуль в 6 классе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56990"/>
          </a:xfrm>
        </p:spPr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Учимся учиться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B050"/>
                </a:solidFill>
              </a:rPr>
              <a:t>  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Сегодня предстоит много работать самим.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    Помните: успех в работе зависит от вас.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Я в вас верю.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                      Желаю успеха!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00B050"/>
                </a:solidFill>
              </a:rPr>
              <a:t>Эталон к УЭ 3</a:t>
            </a:r>
            <a:endParaRPr lang="ru-RU" b="1" u="sng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Ве</a:t>
            </a:r>
            <a:r>
              <a:rPr lang="ru-RU" sz="4000" b="1" dirty="0" smtClean="0">
                <a:solidFill>
                  <a:srgbClr val="C00000"/>
                </a:solidFill>
              </a:rPr>
              <a:t>я</a:t>
            </a:r>
            <a:r>
              <a:rPr lang="ru-RU" sz="4000" b="1" dirty="0" smtClean="0"/>
              <a:t>ть – ве</a:t>
            </a:r>
            <a:r>
              <a:rPr lang="ru-RU" sz="4000" b="1" dirty="0" smtClean="0">
                <a:solidFill>
                  <a:srgbClr val="C00000"/>
                </a:solidFill>
              </a:rPr>
              <a:t>я</a:t>
            </a:r>
            <a:r>
              <a:rPr lang="ru-RU" sz="4000" b="1" dirty="0" smtClean="0"/>
              <a:t>л </a:t>
            </a:r>
            <a:r>
              <a:rPr lang="ru-RU" sz="4000" b="1" dirty="0" smtClean="0">
                <a:solidFill>
                  <a:srgbClr val="C00000"/>
                </a:solidFill>
              </a:rPr>
              <a:t>бы</a:t>
            </a:r>
          </a:p>
          <a:p>
            <a:r>
              <a:rPr lang="ru-RU" sz="4000" b="1" dirty="0" smtClean="0"/>
              <a:t>Вид</a:t>
            </a:r>
            <a:r>
              <a:rPr lang="ru-RU" sz="4000" b="1" dirty="0" smtClean="0">
                <a:solidFill>
                  <a:srgbClr val="C00000"/>
                </a:solidFill>
              </a:rPr>
              <a:t>е</a:t>
            </a:r>
            <a:r>
              <a:rPr lang="ru-RU" sz="4000" b="1" dirty="0" smtClean="0"/>
              <a:t>ть- вид</a:t>
            </a:r>
            <a:r>
              <a:rPr lang="ru-RU" sz="4000" b="1" dirty="0" smtClean="0">
                <a:solidFill>
                  <a:srgbClr val="C00000"/>
                </a:solidFill>
              </a:rPr>
              <a:t>е</a:t>
            </a:r>
            <a:r>
              <a:rPr lang="ru-RU" sz="4000" b="1" dirty="0" smtClean="0"/>
              <a:t>л </a:t>
            </a:r>
            <a:r>
              <a:rPr lang="ru-RU" sz="4000" b="1" dirty="0" smtClean="0">
                <a:solidFill>
                  <a:srgbClr val="C00000"/>
                </a:solidFill>
              </a:rPr>
              <a:t>бы</a:t>
            </a:r>
          </a:p>
          <a:p>
            <a:r>
              <a:rPr lang="ru-RU" sz="4000" b="1" dirty="0" smtClean="0"/>
              <a:t>Выдерж</a:t>
            </a:r>
            <a:r>
              <a:rPr lang="ru-RU" sz="4000" b="1" dirty="0" smtClean="0">
                <a:solidFill>
                  <a:srgbClr val="C00000"/>
                </a:solidFill>
              </a:rPr>
              <a:t>а</a:t>
            </a:r>
            <a:r>
              <a:rPr lang="ru-RU" sz="4000" b="1" dirty="0" smtClean="0"/>
              <a:t>ть – выдерж</a:t>
            </a:r>
            <a:r>
              <a:rPr lang="ru-RU" sz="4000" b="1" dirty="0" smtClean="0">
                <a:solidFill>
                  <a:srgbClr val="C00000"/>
                </a:solidFill>
              </a:rPr>
              <a:t>а</a:t>
            </a:r>
            <a:r>
              <a:rPr lang="ru-RU" sz="4000" b="1" dirty="0" smtClean="0"/>
              <a:t>л </a:t>
            </a:r>
            <a:r>
              <a:rPr lang="ru-RU" sz="4000" b="1" dirty="0" smtClean="0">
                <a:solidFill>
                  <a:srgbClr val="C00000"/>
                </a:solidFill>
              </a:rPr>
              <a:t>бы</a:t>
            </a:r>
          </a:p>
          <a:p>
            <a:r>
              <a:rPr lang="ru-RU" sz="4000" b="1" dirty="0" smtClean="0"/>
              <a:t>Высто</a:t>
            </a:r>
            <a:r>
              <a:rPr lang="ru-RU" sz="4000" b="1" dirty="0" smtClean="0">
                <a:solidFill>
                  <a:srgbClr val="C00000"/>
                </a:solidFill>
              </a:rPr>
              <a:t>я</a:t>
            </a:r>
            <a:r>
              <a:rPr lang="ru-RU" sz="4000" b="1" dirty="0" smtClean="0"/>
              <a:t>ть – высто</a:t>
            </a:r>
            <a:r>
              <a:rPr lang="ru-RU" sz="4000" b="1" dirty="0" smtClean="0">
                <a:solidFill>
                  <a:srgbClr val="C00000"/>
                </a:solidFill>
              </a:rPr>
              <a:t>я</a:t>
            </a:r>
            <a:r>
              <a:rPr lang="ru-RU" sz="4000" b="1" dirty="0" smtClean="0"/>
              <a:t>л </a:t>
            </a:r>
            <a:r>
              <a:rPr lang="ru-RU" sz="4000" b="1" dirty="0" smtClean="0">
                <a:solidFill>
                  <a:srgbClr val="C00000"/>
                </a:solidFill>
              </a:rPr>
              <a:t>бы</a:t>
            </a:r>
          </a:p>
          <a:p>
            <a:r>
              <a:rPr lang="ru-RU" sz="4000" b="1" dirty="0" smtClean="0"/>
              <a:t>Наде</a:t>
            </a:r>
            <a:r>
              <a:rPr lang="ru-RU" sz="4000" b="1" dirty="0" smtClean="0">
                <a:solidFill>
                  <a:srgbClr val="C00000"/>
                </a:solidFill>
              </a:rPr>
              <a:t>я</a:t>
            </a:r>
            <a:r>
              <a:rPr lang="ru-RU" sz="4000" b="1" dirty="0" smtClean="0"/>
              <a:t>ться – наде</a:t>
            </a:r>
            <a:r>
              <a:rPr lang="ru-RU" sz="4000" b="1" dirty="0" smtClean="0">
                <a:solidFill>
                  <a:srgbClr val="C00000"/>
                </a:solidFill>
              </a:rPr>
              <a:t>я</a:t>
            </a:r>
            <a:r>
              <a:rPr lang="ru-RU" sz="4000" b="1" dirty="0" smtClean="0"/>
              <a:t>лся </a:t>
            </a:r>
            <a:r>
              <a:rPr lang="ru-RU" sz="4000" b="1" dirty="0" smtClean="0">
                <a:solidFill>
                  <a:srgbClr val="C00000"/>
                </a:solidFill>
              </a:rPr>
              <a:t>бы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00B050"/>
                </a:solidFill>
              </a:rPr>
              <a:t>Эталон к УЭ 4</a:t>
            </a:r>
            <a:endParaRPr lang="ru-RU" b="1" u="sng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Деревья не сбрасывали бы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Они бы погибли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Который нарастал бы и ломал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Много солей накапливалось бы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Листья продолжали бы испарять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Земля не давала бы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Дерево погибло бы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0070C0"/>
                </a:solidFill>
              </a:rPr>
              <a:t>УЭ 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Если  счастье моё (быть) чудным цветком,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Если (расти) тот цветок на утёсе крутом,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Я (достать) его, не боясь ничего,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(Сорвать) и (упиться) дыханьем его!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						М </a:t>
            </a:r>
            <a:r>
              <a:rPr lang="ru-RU" b="1" dirty="0" err="1" smtClean="0">
                <a:solidFill>
                  <a:srgbClr val="C00000"/>
                </a:solidFill>
              </a:rPr>
              <a:t>Лохвицкая</a:t>
            </a:r>
            <a:endParaRPr lang="ru-RU" b="1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00B050"/>
                </a:solidFill>
              </a:rPr>
              <a:t>Эталон к УЭ 6</a:t>
            </a:r>
            <a:endParaRPr lang="ru-RU" b="1" u="sng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Если б счастье моё было чудным цветком,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Если б рос тот цветок на утёсе крутом, -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Я достала б его, не боясь ничего,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Сорвала б и упилась дыханьем его!</a:t>
            </a:r>
          </a:p>
          <a:p>
            <a:pPr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 lvl="6">
              <a:buNone/>
            </a:pPr>
            <a:r>
              <a:rPr lang="ru-RU" sz="3200" b="1" dirty="0" smtClean="0">
                <a:solidFill>
                  <a:srgbClr val="C00000"/>
                </a:solidFill>
              </a:rPr>
              <a:t>			М. </a:t>
            </a:r>
            <a:r>
              <a:rPr lang="ru-RU" sz="3200" b="1" dirty="0" err="1" smtClean="0">
                <a:solidFill>
                  <a:srgbClr val="C00000"/>
                </a:solidFill>
              </a:rPr>
              <a:t>Лохвицкая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00B050"/>
                </a:solidFill>
              </a:rPr>
              <a:t>Итоги урока</a:t>
            </a:r>
            <a:endParaRPr lang="ru-RU" b="1" u="sng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Что изучалось на уроке?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Чему научились?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Над чем ещё надо поработать?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C00000"/>
                </a:solidFill>
              </a:rPr>
              <a:t>Оцени свои успехи!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«5» – 19 баллов</a:t>
            </a:r>
          </a:p>
          <a:p>
            <a:r>
              <a:rPr lang="ru-RU" sz="4800" b="1" dirty="0" smtClean="0">
                <a:solidFill>
                  <a:srgbClr val="FF0000"/>
                </a:solidFill>
              </a:rPr>
              <a:t>«4» -  18 – 14 баллов</a:t>
            </a:r>
          </a:p>
          <a:p>
            <a:r>
              <a:rPr lang="ru-RU" sz="4800" b="1" dirty="0" smtClean="0">
                <a:solidFill>
                  <a:srgbClr val="FF0000"/>
                </a:solidFill>
              </a:rPr>
              <a:t>«3» -  13 – 9 баллов</a:t>
            </a:r>
          </a:p>
          <a:p>
            <a:pPr>
              <a:buNone/>
            </a:pPr>
            <a:r>
              <a:rPr lang="ru-RU" sz="4800" b="1" dirty="0" smtClean="0">
                <a:solidFill>
                  <a:srgbClr val="FF0000"/>
                </a:solidFill>
              </a:rPr>
              <a:t>              Поздравляю!!!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Домашнее задание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Выучи правило на стр. 105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Выполни упр. 282 по заданию учебника</a:t>
            </a:r>
          </a:p>
          <a:p>
            <a:endParaRPr lang="ru-RU" b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		  </a:t>
            </a:r>
            <a:r>
              <a:rPr lang="ru-RU" sz="5400" b="1" dirty="0" smtClean="0">
                <a:solidFill>
                  <a:srgbClr val="FF0000"/>
                </a:solidFill>
              </a:rPr>
              <a:t>Благодарю за урок!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229</Words>
  <Application>Microsoft Office PowerPoint</Application>
  <PresentationFormat>Экран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Условное наклонение глагола</vt:lpstr>
      <vt:lpstr>Учимся учиться</vt:lpstr>
      <vt:lpstr>Эталон к УЭ 3</vt:lpstr>
      <vt:lpstr>Эталон к УЭ 4</vt:lpstr>
      <vt:lpstr>УЭ 6</vt:lpstr>
      <vt:lpstr>Эталон к УЭ 6</vt:lpstr>
      <vt:lpstr>Итоги урока</vt:lpstr>
      <vt:lpstr>Оцени свои успехи!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Условное наклонение глагола</dc:title>
  <dc:creator>Богуславская Людмила Ильинична</dc:creator>
  <cp:lastModifiedBy>Богуславская Людмила Ильинична</cp:lastModifiedBy>
  <cp:revision>12</cp:revision>
  <dcterms:created xsi:type="dcterms:W3CDTF">2013-11-28T13:22:13Z</dcterms:created>
  <dcterms:modified xsi:type="dcterms:W3CDTF">2014-10-09T17:56:34Z</dcterms:modified>
</cp:coreProperties>
</file>