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4" r:id="rId6"/>
    <p:sldId id="259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7F95-1C4B-4A94-BB21-5B87A7BD98D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5267-7545-4AAD-A787-82257F73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Условное наклонение глагола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Урок-модуль в 6 классе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Учимся учиться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Сегодня предстоит много работать самим.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Помните: успех в работе зависит от вас.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Я в вас верю.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Желаю успеха!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Эталон к УЭ 3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Ве</a:t>
            </a:r>
            <a:r>
              <a:rPr lang="ru-RU" sz="4000" b="1" dirty="0" smtClean="0">
                <a:solidFill>
                  <a:srgbClr val="C00000"/>
                </a:solidFill>
              </a:rPr>
              <a:t>я</a:t>
            </a:r>
            <a:r>
              <a:rPr lang="ru-RU" sz="4000" b="1" dirty="0" smtClean="0"/>
              <a:t>ть – ве</a:t>
            </a:r>
            <a:r>
              <a:rPr lang="ru-RU" sz="4000" b="1" dirty="0" smtClean="0">
                <a:solidFill>
                  <a:srgbClr val="C00000"/>
                </a:solidFill>
              </a:rPr>
              <a:t>я</a:t>
            </a:r>
            <a:r>
              <a:rPr lang="ru-RU" sz="4000" b="1" dirty="0" smtClean="0"/>
              <a:t>л </a:t>
            </a:r>
            <a:r>
              <a:rPr lang="ru-RU" sz="4000" b="1" dirty="0" smtClean="0">
                <a:solidFill>
                  <a:srgbClr val="C00000"/>
                </a:solidFill>
              </a:rPr>
              <a:t>бы</a:t>
            </a:r>
          </a:p>
          <a:p>
            <a:r>
              <a:rPr lang="ru-RU" sz="4000" b="1" dirty="0" smtClean="0"/>
              <a:t>Вид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ть- вид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л </a:t>
            </a:r>
            <a:r>
              <a:rPr lang="ru-RU" sz="4000" b="1" dirty="0" smtClean="0">
                <a:solidFill>
                  <a:srgbClr val="C00000"/>
                </a:solidFill>
              </a:rPr>
              <a:t>бы</a:t>
            </a:r>
          </a:p>
          <a:p>
            <a:r>
              <a:rPr lang="ru-RU" sz="4000" b="1" dirty="0" smtClean="0"/>
              <a:t>Выдерж</a:t>
            </a:r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ть – выдерж</a:t>
            </a:r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л </a:t>
            </a:r>
            <a:r>
              <a:rPr lang="ru-RU" sz="4000" b="1" dirty="0" smtClean="0">
                <a:solidFill>
                  <a:srgbClr val="C00000"/>
                </a:solidFill>
              </a:rPr>
              <a:t>бы</a:t>
            </a:r>
          </a:p>
          <a:p>
            <a:r>
              <a:rPr lang="ru-RU" sz="4000" b="1" dirty="0" smtClean="0"/>
              <a:t>Высто</a:t>
            </a:r>
            <a:r>
              <a:rPr lang="ru-RU" sz="4000" b="1" dirty="0" smtClean="0">
                <a:solidFill>
                  <a:srgbClr val="C00000"/>
                </a:solidFill>
              </a:rPr>
              <a:t>я</a:t>
            </a:r>
            <a:r>
              <a:rPr lang="ru-RU" sz="4000" b="1" dirty="0" smtClean="0"/>
              <a:t>ть – высто</a:t>
            </a:r>
            <a:r>
              <a:rPr lang="ru-RU" sz="4000" b="1" dirty="0" smtClean="0">
                <a:solidFill>
                  <a:srgbClr val="C00000"/>
                </a:solidFill>
              </a:rPr>
              <a:t>я</a:t>
            </a:r>
            <a:r>
              <a:rPr lang="ru-RU" sz="4000" b="1" dirty="0" smtClean="0"/>
              <a:t>л </a:t>
            </a:r>
            <a:r>
              <a:rPr lang="ru-RU" sz="4000" b="1" dirty="0" smtClean="0">
                <a:solidFill>
                  <a:srgbClr val="C00000"/>
                </a:solidFill>
              </a:rPr>
              <a:t>бы</a:t>
            </a:r>
          </a:p>
          <a:p>
            <a:r>
              <a:rPr lang="ru-RU" sz="4000" b="1" dirty="0" smtClean="0"/>
              <a:t>Наде</a:t>
            </a:r>
            <a:r>
              <a:rPr lang="ru-RU" sz="4000" b="1" dirty="0" smtClean="0">
                <a:solidFill>
                  <a:srgbClr val="C00000"/>
                </a:solidFill>
              </a:rPr>
              <a:t>я</a:t>
            </a:r>
            <a:r>
              <a:rPr lang="ru-RU" sz="4000" b="1" dirty="0" smtClean="0"/>
              <a:t>ться – наде</a:t>
            </a:r>
            <a:r>
              <a:rPr lang="ru-RU" sz="4000" b="1" dirty="0" smtClean="0">
                <a:solidFill>
                  <a:srgbClr val="C00000"/>
                </a:solidFill>
              </a:rPr>
              <a:t>я</a:t>
            </a:r>
            <a:r>
              <a:rPr lang="ru-RU" sz="4000" b="1" dirty="0" smtClean="0"/>
              <a:t>лся </a:t>
            </a:r>
            <a:r>
              <a:rPr lang="ru-RU" sz="4000" b="1" dirty="0" smtClean="0">
                <a:solidFill>
                  <a:srgbClr val="C00000"/>
                </a:solidFill>
              </a:rPr>
              <a:t>бы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Эталон к УЭ 4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Деревья не сбрасывали бы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Они бы погибли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Который нарастал бы и ломал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Много солей накапливалось бы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Листья продолжали бы испарять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Земля не давала бы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Дерево погибло бы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</a:rPr>
              <a:t>УЭ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Если  счастье моё (быть) чудным цветком,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Если (расти) тот цветок на утёсе крутом,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Я (достать) его, не боясь ничего,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(Сорвать) и (упиться) дыханьем его!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					М </a:t>
            </a:r>
            <a:r>
              <a:rPr lang="ru-RU" b="1" dirty="0" err="1" smtClean="0">
                <a:solidFill>
                  <a:srgbClr val="C00000"/>
                </a:solidFill>
              </a:rPr>
              <a:t>Лохвицкая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Эталон к УЭ 6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Если б счастье моё было чудным цветком,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Если б рос тот цветок на утёсе крутом, -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Я достала б его, не боясь ничего,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Сорвала б и упилась дыханьем его!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lvl="6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			М. </a:t>
            </a:r>
            <a:r>
              <a:rPr lang="ru-RU" sz="3200" b="1" dirty="0" err="1" smtClean="0">
                <a:solidFill>
                  <a:srgbClr val="C00000"/>
                </a:solidFill>
              </a:rPr>
              <a:t>Лохвицкая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Итоги урока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Что изучалось на уроке?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Чему научились?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Над чем ещё надо поработать?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Оцени свои успехи!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«5» – 19 баллов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«4» -  18 – 14 баллов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«3» -  13 – 9 баллов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            Поздравляю!!!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Выучи правило на стр. 105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Выполни упр. 282 по заданию учебника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	  </a:t>
            </a:r>
            <a:r>
              <a:rPr lang="ru-RU" sz="5400" b="1" dirty="0" smtClean="0">
                <a:solidFill>
                  <a:srgbClr val="FF0000"/>
                </a:solidFill>
              </a:rPr>
              <a:t>Благодарю за урок!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229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Условное наклонение глагола</vt:lpstr>
      <vt:lpstr>Учимся учиться</vt:lpstr>
      <vt:lpstr>Эталон к УЭ 3</vt:lpstr>
      <vt:lpstr>Эталон к УЭ 4</vt:lpstr>
      <vt:lpstr>УЭ 6</vt:lpstr>
      <vt:lpstr>Эталон к УЭ 6</vt:lpstr>
      <vt:lpstr>Итоги урока</vt:lpstr>
      <vt:lpstr>Оцени свои успехи!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Условное наклонение глагола</dc:title>
  <dc:creator>Богуславская Людмила Ильинична</dc:creator>
  <cp:lastModifiedBy>Богуславская Людмила Ильинична</cp:lastModifiedBy>
  <cp:revision>12</cp:revision>
  <dcterms:created xsi:type="dcterms:W3CDTF">2013-11-28T13:22:13Z</dcterms:created>
  <dcterms:modified xsi:type="dcterms:W3CDTF">2014-10-09T17:56:34Z</dcterms:modified>
</cp:coreProperties>
</file>