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8BD7B7C-9A93-42C7-8B23-79FE176EB54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FA967B0-13BD-4BFD-A329-B9E46F4E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Обособленные обстоятельства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74345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опушке под еловой лапой мы нашли большой гриб.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Зимой даже в сильные морозы он продолжал купаться.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Никто кроме сорок не наблюдал за ним.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исключением двух заболевших на субботник вышел весь класс.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лесу под деревьями ещё лежал снег.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левом берегу реки у парома чернели подводы.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Зимой особенно в феврале здесь дуют свирепые ветры.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Гроза началась вечером часу в десятом.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 лесом в низине поднялся туман.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Издали с востока шёл скорый поезд.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Бабушка очень любила грибы особенно грузди.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Перепишите, расставляя пропущенные знаки препинания.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357298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Обособленные обстоятельства выражаются: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а) деепричастием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б) причастием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в) наречием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г) деепричастием и деепричастным оборотом.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642918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Укажите правильный вариант постановки запятых: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а) Не выдержав слишком быстрого темпа, лыжник сошел с дистанции.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б) Не выдержав, слишком быстрого темпа лыжник сошел с дистанции.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в) Не выдержав слишком быстрого темпа лыжник, сошел с дистанции.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г) Не выдержав слишком, быстрого темпа лыжник сошел с дистанции.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357166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Сколько запятых пропущено в следующем предложении?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Еще солнце не всходило а Аксинья уже фыркала умываясь в сенях.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3; б) 4; в) 1; г) 2.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71546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Укажите количество пропущенных запятых в предложении: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Пес стал на задние лапы сверкая белым пушистым брюхом и грозно зарычал.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3; б) 4; в) 5; г) 2.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4296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5.Чем выражено обстоятельство в следующем предложении?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Испугавшись, Ковалев велел подать воды.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деепричастием;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б) наречием;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в) существительным в косвенном падеже.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35846"/>
            <a:ext cx="88583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Большим испытанием для Пушкина было декабристское восстание. Когда в 1826 году Пушкин был возвращен из ссылки, император Николай I прямо спросил его: “Пушкин, принял бы ты участие в восстании 14 декабря, если б был в Петербурге? – Непременно, государь, все друзья мои были в заговоре, и я не мог бы не участвовать в нем, одно лишь отсутствие спасло меня, за что я благодарю Бога!”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Повесть “Капитанская дочка” была закончена в 1837 году, за несколько месяцев до смерти. В ней Пушкин дал ответ на главный вопрос своей жизни: “За что держаться? Что не подведет?”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Честь сама слишком хрупка, сама требует защиты. Если не отступишься, не смалодушничаешь, так на этот случай всегда готова клевета.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786322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/>
              <a:t>Н</a:t>
            </a:r>
            <a:r>
              <a:rPr lang="ru-RU" dirty="0" smtClean="0"/>
              <a:t>айдите предложение с уточняющим обособленным членом. Разберите его.</a:t>
            </a:r>
          </a:p>
          <a:p>
            <a:r>
              <a:rPr lang="ru-RU" dirty="0" smtClean="0"/>
              <a:t> 2. Морфологический разбор слова хрупка.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 сентября 1833 года, вечером, Александр Сергеевич прибыл в Уральск. Здесь его встретил полковник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Покатилов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начальник казачьего войска. На второй день, 22 сентября, в пятницу, Пушкин побывал в старой части Уральска, посетил собор Михаила Архангела. Уральцы показали Пушкину каминный зал атамана, где содержали арестованного Пугачева вплоть до отправления в Москву.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286256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Определите тип речи.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Выпишите предложения с уточняющим обособленным обстоятельством.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 Сделайте фонетический разбор слова гордиться.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90011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лесу в оврагах блестят ложбины налитые весенней водой. В воде мелкой прозрачной отражается ясная лазурь и белые облака весеннего неба. Река освободившаяся ото льда величаво несёт свои воды. Скворцы прилетевшие в марте поселяются в новых скворечниках шумно поправляют гнёзда растрёпанные зимними вьюгами. Лучше всего наблюдать за ними рано утром до восхода солнца.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Перепишите, расставьте знаки препинания, графически объясните.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Составьте и запишите предложения, используя в качестве уточняющих обстоятельств следующие сочетания слов: в глухом лесу, недалеко от старого болота, в десять часов утра.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643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Обособленные обстоятельства</vt:lpstr>
      <vt:lpstr>Тест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Александра</dc:creator>
  <cp:lastModifiedBy>Александра</cp:lastModifiedBy>
  <cp:revision>6</cp:revision>
  <dcterms:created xsi:type="dcterms:W3CDTF">2014-03-04T16:23:11Z</dcterms:created>
  <dcterms:modified xsi:type="dcterms:W3CDTF">2014-10-26T06:04:50Z</dcterms:modified>
</cp:coreProperties>
</file>