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5" r:id="rId4"/>
    <p:sldId id="257" r:id="rId5"/>
    <p:sldId id="258" r:id="rId6"/>
    <p:sldId id="259" r:id="rId7"/>
    <p:sldId id="262" r:id="rId8"/>
    <p:sldId id="263" r:id="rId9"/>
    <p:sldId id="260" r:id="rId10"/>
    <p:sldId id="261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571612"/>
            <a:ext cx="7851648" cy="328614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Дидактическое пособие для изучения состава чисел первого десятка.</a:t>
            </a:r>
            <a:br>
              <a:rPr lang="ru-RU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Засели  домики.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714884"/>
            <a:ext cx="7854696" cy="1643074"/>
          </a:xfrm>
        </p:spPr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Подготовила: воспитатель Супрунова С. А.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МБДОУ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/с №70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000240"/>
            <a:ext cx="728657" cy="514646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3643306" y="642918"/>
            <a:ext cx="5290823" cy="6005032"/>
            <a:chOff x="3214678" y="642918"/>
            <a:chExt cx="5638903" cy="600503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36479" y="2483333"/>
              <a:ext cx="2810575" cy="16409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036479" y="4067702"/>
              <a:ext cx="2810575" cy="12901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11"/>
            <p:cNvGrpSpPr/>
            <p:nvPr/>
          </p:nvGrpSpPr>
          <p:grpSpPr>
            <a:xfrm>
              <a:off x="3219378" y="642918"/>
              <a:ext cx="5634203" cy="2225185"/>
              <a:chOff x="3066162" y="605413"/>
              <a:chExt cx="4869064" cy="2809293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3071802" y="1785926"/>
                <a:ext cx="2428892" cy="16287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5500694" y="1785926"/>
                <a:ext cx="2428892" cy="16287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Равнобедренный треугольник 17"/>
              <p:cNvSpPr/>
              <p:nvPr/>
            </p:nvSpPr>
            <p:spPr>
              <a:xfrm>
                <a:off x="3066162" y="875984"/>
                <a:ext cx="4869064" cy="928694"/>
              </a:xfrm>
              <a:prstGeom prst="triangl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5237502" y="605413"/>
                <a:ext cx="518531" cy="116570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/>
                <a:r>
                  <a:rPr lang="ru-RU" sz="5400" b="1" dirty="0" smtClean="0">
                    <a:ln/>
                    <a:solidFill>
                      <a:srgbClr val="C00000"/>
                    </a:solidFill>
                  </a:rPr>
                  <a:t>9</a:t>
                </a:r>
                <a:endParaRPr lang="ru-RU" sz="5400" b="1" cap="none" spc="0" dirty="0">
                  <a:ln/>
                  <a:solidFill>
                    <a:srgbClr val="C00000"/>
                  </a:solidFill>
                  <a:effectLst/>
                </a:endParaRPr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6000760" y="5357826"/>
              <a:ext cx="2810575" cy="12901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73"/>
            <p:cNvGrpSpPr/>
            <p:nvPr/>
          </p:nvGrpSpPr>
          <p:grpSpPr>
            <a:xfrm>
              <a:off x="3214678" y="1691148"/>
              <a:ext cx="2955724" cy="4956802"/>
              <a:chOff x="3214678" y="1691148"/>
              <a:chExt cx="2955724" cy="4956802"/>
            </a:xfrm>
          </p:grpSpPr>
          <p:sp>
            <p:nvSpPr>
              <p:cNvPr id="12" name="Прямоугольник 6"/>
              <p:cNvSpPr/>
              <p:nvPr/>
            </p:nvSpPr>
            <p:spPr>
              <a:xfrm>
                <a:off x="3214678" y="2857496"/>
                <a:ext cx="2810575" cy="164095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5985672" y="1691148"/>
                <a:ext cx="18473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/>
                <a:endParaRPr lang="ru-RU" sz="5400" b="1" cap="none" spc="0" dirty="0">
                  <a:ln/>
                  <a:solidFill>
                    <a:schemeClr val="accent3"/>
                  </a:solidFill>
                  <a:effectLst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3225904" y="4067702"/>
                <a:ext cx="2810575" cy="129012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3214678" y="5357826"/>
                <a:ext cx="2810575" cy="129012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20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1602" y="6343354"/>
            <a:ext cx="728657" cy="514646"/>
          </a:xfrm>
          <a:prstGeom prst="rect">
            <a:avLst/>
          </a:prstGeom>
          <a:noFill/>
        </p:spPr>
      </p:pic>
      <p:pic>
        <p:nvPicPr>
          <p:cNvPr id="21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28858" y="6600677"/>
            <a:ext cx="728657" cy="514646"/>
          </a:xfrm>
          <a:prstGeom prst="rect">
            <a:avLst/>
          </a:prstGeom>
          <a:noFill/>
        </p:spPr>
      </p:pic>
      <p:pic>
        <p:nvPicPr>
          <p:cNvPr id="22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52" y="5715016"/>
            <a:ext cx="728657" cy="514646"/>
          </a:xfrm>
          <a:prstGeom prst="rect">
            <a:avLst/>
          </a:prstGeom>
          <a:noFill/>
        </p:spPr>
      </p:pic>
      <p:pic>
        <p:nvPicPr>
          <p:cNvPr id="23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0296" y="5857892"/>
            <a:ext cx="728657" cy="514646"/>
          </a:xfrm>
          <a:prstGeom prst="rect">
            <a:avLst/>
          </a:prstGeom>
          <a:noFill/>
        </p:spPr>
      </p:pic>
      <p:pic>
        <p:nvPicPr>
          <p:cNvPr id="24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28858" y="5072074"/>
            <a:ext cx="728657" cy="514646"/>
          </a:xfrm>
          <a:prstGeom prst="rect">
            <a:avLst/>
          </a:prstGeom>
          <a:noFill/>
        </p:spPr>
      </p:pic>
      <p:pic>
        <p:nvPicPr>
          <p:cNvPr id="25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4676" y="5000636"/>
            <a:ext cx="728657" cy="514646"/>
          </a:xfrm>
          <a:prstGeom prst="rect">
            <a:avLst/>
          </a:prstGeom>
          <a:noFill/>
        </p:spPr>
      </p:pic>
      <p:pic>
        <p:nvPicPr>
          <p:cNvPr id="26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40" y="5072074"/>
            <a:ext cx="728657" cy="514646"/>
          </a:xfrm>
          <a:prstGeom prst="rect">
            <a:avLst/>
          </a:prstGeom>
          <a:noFill/>
        </p:spPr>
      </p:pic>
      <p:pic>
        <p:nvPicPr>
          <p:cNvPr id="27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5916" y="5786454"/>
            <a:ext cx="728657" cy="514646"/>
          </a:xfrm>
          <a:prstGeom prst="rect">
            <a:avLst/>
          </a:prstGeom>
          <a:noFill/>
        </p:spPr>
      </p:pic>
      <p:pic>
        <p:nvPicPr>
          <p:cNvPr id="28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43238" y="6600677"/>
            <a:ext cx="728657" cy="514646"/>
          </a:xfrm>
          <a:prstGeom prst="rect">
            <a:avLst/>
          </a:prstGeom>
          <a:noFill/>
        </p:spPr>
      </p:pic>
      <p:pic>
        <p:nvPicPr>
          <p:cNvPr id="29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86114" y="4286256"/>
            <a:ext cx="728657" cy="514646"/>
          </a:xfrm>
          <a:prstGeom prst="rect">
            <a:avLst/>
          </a:prstGeom>
          <a:noFill/>
        </p:spPr>
      </p:pic>
      <p:pic>
        <p:nvPicPr>
          <p:cNvPr id="30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7420" y="4357694"/>
            <a:ext cx="728657" cy="514646"/>
          </a:xfrm>
          <a:prstGeom prst="rect">
            <a:avLst/>
          </a:prstGeom>
          <a:noFill/>
        </p:spPr>
      </p:pic>
      <p:pic>
        <p:nvPicPr>
          <p:cNvPr id="31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0164" y="4357694"/>
            <a:ext cx="728657" cy="514646"/>
          </a:xfrm>
          <a:prstGeom prst="rect">
            <a:avLst/>
          </a:prstGeom>
          <a:noFill/>
        </p:spPr>
      </p:pic>
      <p:pic>
        <p:nvPicPr>
          <p:cNvPr id="32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14676" y="3571876"/>
            <a:ext cx="728657" cy="514646"/>
          </a:xfrm>
          <a:prstGeom prst="rect">
            <a:avLst/>
          </a:prstGeom>
          <a:noFill/>
        </p:spPr>
      </p:pic>
      <p:pic>
        <p:nvPicPr>
          <p:cNvPr id="33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28858" y="3714752"/>
            <a:ext cx="728657" cy="514646"/>
          </a:xfrm>
          <a:prstGeom prst="rect">
            <a:avLst/>
          </a:prstGeom>
          <a:noFill/>
        </p:spPr>
      </p:pic>
      <p:pic>
        <p:nvPicPr>
          <p:cNvPr id="34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1602" y="3643314"/>
            <a:ext cx="728657" cy="514646"/>
          </a:xfrm>
          <a:prstGeom prst="rect">
            <a:avLst/>
          </a:prstGeom>
          <a:noFill/>
        </p:spPr>
      </p:pic>
      <p:pic>
        <p:nvPicPr>
          <p:cNvPr id="35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43238" y="2928934"/>
            <a:ext cx="728657" cy="514646"/>
          </a:xfrm>
          <a:prstGeom prst="rect">
            <a:avLst/>
          </a:prstGeom>
          <a:noFill/>
        </p:spPr>
      </p:pic>
      <p:pic>
        <p:nvPicPr>
          <p:cNvPr id="36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7420" y="3143248"/>
            <a:ext cx="728657" cy="514646"/>
          </a:xfrm>
          <a:prstGeom prst="rect">
            <a:avLst/>
          </a:prstGeom>
          <a:noFill/>
        </p:spPr>
      </p:pic>
      <p:pic>
        <p:nvPicPr>
          <p:cNvPr id="37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8726" y="3071810"/>
            <a:ext cx="728657" cy="514646"/>
          </a:xfrm>
          <a:prstGeom prst="rect">
            <a:avLst/>
          </a:prstGeom>
          <a:noFill/>
        </p:spPr>
      </p:pic>
      <p:pic>
        <p:nvPicPr>
          <p:cNvPr id="38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8346" y="6343354"/>
            <a:ext cx="728657" cy="514646"/>
          </a:xfrm>
          <a:prstGeom prst="rect">
            <a:avLst/>
          </a:prstGeom>
          <a:noFill/>
        </p:spPr>
      </p:pic>
      <p:pic>
        <p:nvPicPr>
          <p:cNvPr id="39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64" y="6343354"/>
            <a:ext cx="728657" cy="514646"/>
          </a:xfrm>
          <a:prstGeom prst="rect">
            <a:avLst/>
          </a:prstGeom>
          <a:noFill/>
        </p:spPr>
      </p:pic>
      <p:pic>
        <p:nvPicPr>
          <p:cNvPr id="40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544" y="6343354"/>
            <a:ext cx="728657" cy="514646"/>
          </a:xfrm>
          <a:prstGeom prst="rect">
            <a:avLst/>
          </a:prstGeom>
          <a:noFill/>
        </p:spPr>
      </p:pic>
      <p:pic>
        <p:nvPicPr>
          <p:cNvPr id="41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8346" y="5643578"/>
            <a:ext cx="728657" cy="514646"/>
          </a:xfrm>
          <a:prstGeom prst="rect">
            <a:avLst/>
          </a:prstGeom>
          <a:noFill/>
        </p:spPr>
      </p:pic>
      <p:pic>
        <p:nvPicPr>
          <p:cNvPr id="42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9850" y="5643578"/>
            <a:ext cx="728657" cy="514646"/>
          </a:xfrm>
          <a:prstGeom prst="rect">
            <a:avLst/>
          </a:prstGeom>
          <a:noFill/>
        </p:spPr>
      </p:pic>
      <p:pic>
        <p:nvPicPr>
          <p:cNvPr id="43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4230" y="5643578"/>
            <a:ext cx="728657" cy="514646"/>
          </a:xfrm>
          <a:prstGeom prst="rect">
            <a:avLst/>
          </a:prstGeom>
          <a:noFill/>
        </p:spPr>
      </p:pic>
      <p:pic>
        <p:nvPicPr>
          <p:cNvPr id="44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1222" y="4929198"/>
            <a:ext cx="728657" cy="514646"/>
          </a:xfrm>
          <a:prstGeom prst="rect">
            <a:avLst/>
          </a:prstGeom>
          <a:noFill/>
        </p:spPr>
      </p:pic>
      <p:pic>
        <p:nvPicPr>
          <p:cNvPr id="47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8346" y="4071942"/>
            <a:ext cx="728657" cy="514646"/>
          </a:xfrm>
          <a:prstGeom prst="rect">
            <a:avLst/>
          </a:prstGeom>
          <a:noFill/>
        </p:spPr>
      </p:pic>
      <p:pic>
        <p:nvPicPr>
          <p:cNvPr id="48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2726" y="4143380"/>
            <a:ext cx="728657" cy="514646"/>
          </a:xfrm>
          <a:prstGeom prst="rect">
            <a:avLst/>
          </a:prstGeom>
          <a:noFill/>
        </p:spPr>
      </p:pic>
      <p:pic>
        <p:nvPicPr>
          <p:cNvPr id="49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87106" y="4214818"/>
            <a:ext cx="728657" cy="514646"/>
          </a:xfrm>
          <a:prstGeom prst="rect">
            <a:avLst/>
          </a:prstGeom>
          <a:noFill/>
        </p:spPr>
      </p:pic>
      <p:pic>
        <p:nvPicPr>
          <p:cNvPr id="50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8346" y="3357562"/>
            <a:ext cx="728657" cy="514646"/>
          </a:xfrm>
          <a:prstGeom prst="rect">
            <a:avLst/>
          </a:prstGeom>
          <a:noFill/>
        </p:spPr>
      </p:pic>
      <p:pic>
        <p:nvPicPr>
          <p:cNvPr id="51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2726" y="3500438"/>
            <a:ext cx="728657" cy="514646"/>
          </a:xfrm>
          <a:prstGeom prst="rect">
            <a:avLst/>
          </a:prstGeom>
          <a:noFill/>
        </p:spPr>
      </p:pic>
      <p:pic>
        <p:nvPicPr>
          <p:cNvPr id="52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544" y="3643314"/>
            <a:ext cx="728657" cy="514646"/>
          </a:xfrm>
          <a:prstGeom prst="rect">
            <a:avLst/>
          </a:prstGeom>
          <a:noFill/>
        </p:spPr>
      </p:pic>
      <p:pic>
        <p:nvPicPr>
          <p:cNvPr id="53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7072338"/>
            <a:ext cx="728657" cy="514646"/>
          </a:xfrm>
          <a:prstGeom prst="rect">
            <a:avLst/>
          </a:prstGeom>
          <a:noFill/>
        </p:spPr>
      </p:pic>
      <p:pic>
        <p:nvPicPr>
          <p:cNvPr id="54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7072338"/>
            <a:ext cx="728657" cy="514646"/>
          </a:xfrm>
          <a:prstGeom prst="rect">
            <a:avLst/>
          </a:prstGeom>
          <a:noFill/>
        </p:spPr>
      </p:pic>
      <p:pic>
        <p:nvPicPr>
          <p:cNvPr id="56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7072338"/>
            <a:ext cx="728657" cy="514646"/>
          </a:xfrm>
          <a:prstGeom prst="rect">
            <a:avLst/>
          </a:prstGeom>
          <a:noFill/>
        </p:spPr>
      </p:pic>
      <p:pic>
        <p:nvPicPr>
          <p:cNvPr id="57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7072338"/>
            <a:ext cx="728657" cy="514646"/>
          </a:xfrm>
          <a:prstGeom prst="rect">
            <a:avLst/>
          </a:prstGeom>
          <a:noFill/>
        </p:spPr>
      </p:pic>
      <p:sp>
        <p:nvSpPr>
          <p:cNvPr id="58" name="Прямоугольник 57"/>
          <p:cNvSpPr/>
          <p:nvPr/>
        </p:nvSpPr>
        <p:spPr>
          <a:xfrm>
            <a:off x="214282" y="285728"/>
            <a:ext cx="437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14348" y="285728"/>
            <a:ext cx="5581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214414" y="285728"/>
            <a:ext cx="5036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571604" y="214290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143108" y="214290"/>
            <a:ext cx="54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643174" y="357166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86116" y="214290"/>
            <a:ext cx="550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857620" y="357166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4348" y="1928802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8 + 1 = 9</a:t>
            </a:r>
            <a:endParaRPr lang="ru-RU" sz="4800" dirty="0"/>
          </a:p>
        </p:txBody>
      </p:sp>
      <p:sp>
        <p:nvSpPr>
          <p:cNvPr id="67" name="TextBox 66"/>
          <p:cNvSpPr txBox="1"/>
          <p:nvPr/>
        </p:nvSpPr>
        <p:spPr>
          <a:xfrm>
            <a:off x="714348" y="3071810"/>
            <a:ext cx="2412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7 + 2 = 9</a:t>
            </a:r>
            <a:endParaRPr lang="ru-RU" sz="4800" dirty="0"/>
          </a:p>
        </p:txBody>
      </p:sp>
      <p:sp>
        <p:nvSpPr>
          <p:cNvPr id="68" name="TextBox 67"/>
          <p:cNvSpPr txBox="1"/>
          <p:nvPr/>
        </p:nvSpPr>
        <p:spPr>
          <a:xfrm>
            <a:off x="714348" y="4286256"/>
            <a:ext cx="2430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6 + 3 = 9</a:t>
            </a:r>
            <a:endParaRPr lang="ru-RU" sz="4800" dirty="0"/>
          </a:p>
        </p:txBody>
      </p:sp>
      <p:sp>
        <p:nvSpPr>
          <p:cNvPr id="69" name="TextBox 68"/>
          <p:cNvSpPr txBox="1"/>
          <p:nvPr/>
        </p:nvSpPr>
        <p:spPr>
          <a:xfrm>
            <a:off x="714348" y="5572140"/>
            <a:ext cx="2436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5 + 4 = 9</a:t>
            </a:r>
            <a:endParaRPr lang="ru-RU" sz="4800" dirty="0"/>
          </a:p>
        </p:txBody>
      </p:sp>
      <p:pic>
        <p:nvPicPr>
          <p:cNvPr id="70" name="Picture 8" descr="черепа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40" y="5000636"/>
            <a:ext cx="728657" cy="514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-0.00486 C 0.02222 -0.01019 0.03594 -0.01181 0.04826 -0.01389 C 0.0618 -0.01991 0.07726 -0.02153 0.09132 -0.02315 C 0.11267 -0.03033 0.13107 -0.04375 0.15156 -0.05301 C 0.15989 -0.05672 0.16875 -0.05602 0.1776 -0.05764 C 0.18628 -0.06158 0.1941 -0.0625 0.2033 -0.06459 C 0.21736 -0.0676 0.23073 -0.07315 0.24479 -0.07593 C 0.25607 -0.08102 0.26719 -0.08311 0.27916 -0.08519 C 0.28993 -0.09005 0.29826 -0.09074 0.31024 -0.09213 C 0.32812 -0.1 0.34566 -0.10463 0.36389 -0.11042 C 0.37066 -0.11273 0.37708 -0.11644 0.38437 -0.11736 C 0.40625 -0.12037 0.44184 -0.12107 0.46024 -0.12199 C 0.46927 -0.12084 0.48073 -0.11968 0.48958 -0.11736 C 0.49496 -0.11598 0.49948 -0.11273 0.50503 -0.11273 " pathEditMode="relative" rAng="0" ptsTypes="fffffffffffff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1389 C 0.0559 0.01621 0.13732 0.02639 0.21423 0.01158 C 0.24757 0.0051 0.27777 -0.01365 0.3092 -0.02754 C 0.31406 -0.03287 0.32013 -0.03796 0.32638 -0.04143 C 0.3368 -0.04745 0.32951 -0.04051 0.33836 -0.04606 C 0.36493 -0.06342 0.3967 -0.07338 0.42638 -0.07824 C 0.45138 -0.08819 0.48194 -0.08796 0.50746 -0.08958 C 0.55312 -0.10208 0.60364 -0.0706 0.64357 -0.10578 C 0.65104 -0.12152 0.64201 -0.10602 0.65225 -0.11481 C 0.65434 -0.11666 0.65746 -0.12176 0.65746 -0.12152 " pathEditMode="relative" rAng="0" ptsTypes="fffffffff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4 -3.33333E-6 C 0.03021 -0.00486 0.04219 -0.00764 0.0559 -0.00949 C 0.0684 -0.01389 0.07864 -0.01944 0.09132 -0.02152 C 0.10382 -0.02708 0.11753 -0.02685 0.13021 -0.02893 C 0.14357 -0.03495 0.16094 -0.03588 0.17482 -0.03819 C 0.19496 -0.04143 0.21458 -0.04699 0.23489 -0.05 C 0.25121 -0.05764 0.27812 -0.05717 0.29462 -0.0574 C 0.45486 -0.05879 0.61493 -0.05902 0.775 -0.05972 C 0.78455 -0.06412 0.79722 -0.06527 0.80503 -0.07384 C 0.80712 -0.07615 0.80851 -0.07893 0.81041 -0.08102 C 0.81389 -0.08472 0.82118 -0.09051 0.82118 -0.09027 " pathEditMode="relative" rAng="0" ptsTypes="ffffffffff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022E-16 C 0.01042 -0.00926 0.02275 -0.01157 0.03438 -0.0162 C 0.054 -0.02431 0.07292 -0.03356 0.09306 -0.03727 C 0.10573 -0.04815 0.08959 -0.03565 0.1092 -0.04444 C 0.11111 -0.04514 0.11268 -0.04838 0.11476 -0.04907 C 0.12118 -0.05139 0.13438 -0.05347 0.13438 -0.05324 C 0.15452 -0.06227 0.17483 -0.06968 0.19514 -0.07685 C 0.20035 -0.07847 0.20521 -0.08032 0.2099 -0.08148 C 0.21719 -0.08287 0.23125 -0.08588 0.23125 -0.08565 C 0.24098 -0.09097 0.25157 -0.09375 0.26181 -0.09745 C 0.29045 -0.1088 0.31823 -0.11968 0.34809 -0.12315 C 0.35834 -0.12755 0.36927 -0.12824 0.38039 -0.12986 C 0.38993 -0.13171 0.40938 -0.13472 0.40938 -0.13449 C 0.41719 -0.13819 0.41459 -0.1375 0.42535 -0.13935 C 0.43507 -0.14097 0.454 -0.14398 0.454 -0.14375 C 0.47014 -0.15069 0.4875 -0.14745 0.50417 -0.15069 C 0.55052 -0.15972 0.59601 -0.17083 0.64236 -0.17639 C 0.65573 -0.18056 0.66893 -0.1875 0.68212 -0.19005 C 0.68768 -0.19144 0.69289 -0.19167 0.69827 -0.19259 C 0.70243 -0.19329 0.71111 -0.19468 0.71111 -0.19468 " pathEditMode="relative" rAng="0" ptsTypes="fffffffffffffffffffA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-0.00764 C 0.01077 -0.00996 0.01129 -0.0132 0.01302 -0.01459 C 0.01615 -0.01713 0.02344 -0.01922 0.02344 -0.01898 C 0.03247 -0.02755 0.04427 -0.03426 0.05434 -0.03982 C 0.05799 -0.0419 0.06285 -0.04167 0.0665 -0.04445 C 0.06841 -0.04584 0.08229 -0.05903 0.08542 -0.06065 C 0.09705 -0.06667 0.10938 -0.07315 0.11997 -0.08125 C 0.12361 -0.08403 0.12622 -0.08866 0.13021 -0.09051 C 0.14271 -0.09607 0.15573 -0.09885 0.16823 -0.10417 C 0.17118 -0.10556 0.17396 -0.10718 0.17691 -0.1088 C 0.179 -0.11019 0.18108 -0.11227 0.18368 -0.11343 C 0.19358 -0.11783 0.20469 -0.11922 0.21476 -0.12269 C 0.23611 -0.12986 0.25695 -0.14375 0.27848 -0.14792 C 0.28594 -0.15116 0.29375 -0.15348 0.30104 -0.15718 C 0.3066 -0.15996 0.31407 -0.16482 0.31997 -0.16644 C 0.32327 -0.16736 0.33004 -0.16875 0.33351 -0.17084 C 0.35608 -0.18311 0.37917 -0.1926 0.40261 -0.20093 C 0.42327 -0.20834 0.44202 -0.22153 0.46302 -0.22616 C 0.47604 -0.23496 0.49063 -0.2382 0.50434 -0.24445 C 0.50868 -0.24653 0.51702 -0.25348 0.5217 -0.25602 C 0.53177 -0.26135 0.54532 -0.26227 0.55434 -0.26991 C 0.55608 -0.2713 0.55764 -0.27315 0.55955 -0.27431 C 0.56823 -0.27917 0.57813 -0.28195 0.58716 -0.28588 C 0.5967 -0.29005 0.60556 -0.28982 0.61302 -0.29977 " pathEditMode="relative" rAng="0" ptsTypes="fffffffffffffffffffffffA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 -0.01041 C 0.01336 -0.01504 0.01684 -0.0206 0.02118 -0.02361 C 0.03819 -0.03472 0.02309 -0.02014 0.03489 -0.0287 C 0.0467 -0.03773 0.03385 -0.03102 0.04531 -0.03611 C 0.05173 -0.04236 0.05729 -0.04514 0.06423 -0.04907 C 0.08854 -0.06296 0.1125 -0.07453 0.13836 -0.0824 C 0.15121 -0.08634 0.16302 -0.09467 0.17638 -0.09768 C 0.1927 -0.10787 0.21197 -0.11389 0.23003 -0.11805 C 0.23125 -0.12083 0.23246 -0.125 0.23472 -0.12592 C 0.23628 -0.12662 0.23802 -0.12338 0.23993 -0.12338 C 0.24392 -0.12338 0.24791 -0.12662 0.25191 -0.12824 C 0.2684 -0.13564 0.28715 -0.13889 0.30486 -0.14143 C 0.31597 -0.14699 0.325 -0.14722 0.33732 -0.14861 C 0.34774 -0.15208 0.35572 -0.15463 0.36666 -0.15648 C 0.38524 -0.16365 0.35746 -0.15347 0.3875 -0.1618 C 0.40086 -0.16527 0.41371 -0.17222 0.42691 -0.17708 C 0.43454 -0.18472 0.44305 -0.18541 0.45104 -0.19236 C 0.45833 -0.19861 0.46597 -0.20254 0.47343 -0.20787 C 0.48038 -0.21296 0.48663 -0.21944 0.49392 -0.22291 C 0.49982 -0.23125 0.50746 -0.23611 0.51475 -0.24097 C 0.51788 -0.24352 0.52204 -0.24328 0.52517 -0.24606 C 0.53437 -0.25532 0.54739 -0.26134 0.55763 -0.26643 C 0.55954 -0.26759 0.56076 -0.27037 0.56267 -0.27176 C 0.56632 -0.27407 0.56979 -0.275 0.57326 -0.27685 C 0.57795 -0.27893 0.58368 -0.28333 0.58871 -0.28449 C 0.5967 -0.28634 0.61284 -0.28935 0.61284 -0.28912 C 0.62708 -0.28889 0.64149 -0.28842 0.6559 -0.28703 C 0.66736 -0.28611 0.67899 -0.27916 0.69027 -0.27685 C 0.70295 -0.27754 0.71562 -0.27801 0.72829 -0.27916 C 0.73125 -0.27963 0.73385 -0.28102 0.73663 -0.28217 C 0.73836 -0.28287 0.74218 -0.28449 0.74218 -0.28426 " pathEditMode="relative" rAng="0" ptsTypes="ffffffffffffffffffffffffffffff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" y="-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-0.01088 C 0.02239 -0.02292 0.03298 -0.0294 0.04652 -0.03843 C 0.07135 -0.05533 0.04861 -0.0463 0.06527 -0.05209 C 0.07621 -0.06181 0.0868 -0.07084 0.09809 -0.07963 C 0.11423 -0.09213 0.10277 -0.08635 0.11371 -0.09121 C 0.12691 -0.10463 0.14757 -0.11736 0.16371 -0.12107 C 0.17239 -0.12986 0.18402 -0.1382 0.19461 -0.1419 C 0.20555 -0.15116 0.19357 -0.1419 0.20677 -0.14861 C 0.21597 -0.15324 0.21718 -0.15741 0.22743 -0.16019 C 0.24895 -0.17477 0.23941 -0.1669 0.25677 -0.18311 C 0.25972 -0.18588 0.26701 -0.18773 0.26701 -0.1875 C 0.27343 -0.19422 0.27951 -0.19584 0.28611 -0.20162 C 0.29461 -0.20926 0.30208 -0.21783 0.31197 -0.22223 C 0.31423 -0.22454 0.31614 -0.22755 0.31875 -0.22917 C 0.32204 -0.23148 0.32604 -0.23102 0.32916 -0.2338 C 0.35069 -0.25301 0.38316 -0.26574 0.4085 -0.27061 C 0.42239 -0.27686 0.43732 -0.28172 0.45156 -0.28658 C 0.45972 -0.29398 0.45486 -0.29028 0.46701 -0.29584 C 0.46892 -0.29676 0.47031 -0.29931 0.47222 -0.30047 C 0.47552 -0.30255 0.47934 -0.30301 0.48263 -0.3051 C 0.49843 -0.31551 0.49149 -0.3125 0.50329 -0.31644 C 0.51197 -0.32408 0.52204 -0.32547 0.5309 -0.33264 C 0.53437 -0.33542 0.53767 -0.33889 0.54114 -0.3419 C 0.54409 -0.34468 0.55156 -0.3463 0.55156 -0.34607 C 0.55816 -0.35209 0.56545 -0.3551 0.57222 -0.36019 C 0.5901 -0.37338 0.57604 -0.36644 0.58784 -0.37176 C 0.58958 -0.37338 0.59114 -0.37523 0.59288 -0.37639 C 0.59444 -0.37755 0.5967 -0.37709 0.59809 -0.37871 C 0.60659 -0.39005 0.60503 -0.39074 0.60503 -0.40394 " pathEditMode="relative" rAng="0" ptsTypes="ffffffffffffffffffffffffffff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" y="-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3 -0.01412 C 0.04184 -0.00324 0.06336 -0.02547 0.08506 -0.03496 C 0.09982 -0.04838 0.07604 -0.02778 0.10034 -0.04398 C 0.10816 -0.04931 0.11232 -0.05324 0.12118 -0.05556 C 0.13506 -0.0669 0.15364 -0.07616 0.16944 -0.08311 C 0.17691 -0.08658 0.18211 -0.09213 0.18993 -0.09468 C 0.19774 -0.10162 0.2052 -0.10324 0.21406 -0.10625 C 0.22882 -0.11111 0.24218 -0.11713 0.25729 -0.11991 C 0.26822 -0.12732 0.27743 -0.12755 0.28993 -0.12917 C 0.30277 -0.13496 0.28767 -0.12871 0.31406 -0.1338 C 0.32291 -0.13542 0.33125 -0.14005 0.33993 -0.14306 C 0.35243 -0.14723 0.37899 -0.1507 0.39166 -0.15209 C 0.40746 -0.15903 0.42691 -0.16042 0.4434 -0.16366 C 0.45972 -0.1669 0.47534 -0.17408 0.49166 -0.17732 C 0.50225 -0.18195 0.51354 -0.18287 0.52447 -0.18658 C 0.53628 -0.19051 0.54722 -0.19723 0.55902 -0.20047 C 0.56961 -0.20764 0.58368 -0.20949 0.5934 -0.21875 C 0.59531 -0.22061 0.59652 -0.22408 0.59861 -0.2257 C 0.60173 -0.22801 0.60902 -0.23033 0.60902 -0.2301 C 0.61527 -0.23658 0.62239 -0.24121 0.62795 -0.24861 C 0.63263 -0.25486 0.63819 -0.26158 0.6434 -0.26713 C 0.6467 -0.27061 0.65086 -0.27246 0.65382 -0.27639 C 0.6585 -0.28241 0.66406 -0.28982 0.66927 -0.29468 C 0.67517 -0.30023 0.6809 -0.30463 0.68663 -0.31065 C 0.68993 -0.31412 0.69687 -0.31991 0.69687 -0.31968 C 0.70677 -0.33982 0.69357 -0.31644 0.70555 -0.32917 C 0.71684 -0.34121 0.70121 -0.33241 0.71406 -0.33843 C 0.72274 -0.3551 0.71093 -0.33473 0.72447 -0.34977 C 0.72604 -0.35162 0.72656 -0.35486 0.72795 -0.35672 C 0.73246 -0.36273 0.73854 -0.36736 0.7434 -0.37292 C 0.74704 -0.37732 0.75034 -0.38195 0.75382 -0.38658 C 0.75555 -0.38889 0.75902 -0.39352 0.75902 -0.39329 " pathEditMode="relative" rAng="0" ptsTypes="fffffffffffffffffffffffffffffffA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5 0.01297 C 0.04045 0.02153 0.06163 0.01737 0.08056 0.02454 C 0.08403 0.02593 0.09948 0.03473 0.10122 0.03612 C 0.10469 0.03912 0.11163 0.04514 0.11163 0.04537 C 0.11962 0.06112 0.13611 0.06922 0.14774 0.07963 C 0.15295 0.08426 0.15816 0.08889 0.16337 0.09352 C 0.1651 0.09514 0.16858 0.09815 0.16858 0.09838 C 0.17083 0.10278 0.17431 0.10649 0.17535 0.11181 C 0.17587 0.11482 0.17604 0.11829 0.17708 0.12107 C 0.1816 0.13311 0.18889 0.14422 0.19444 0.15556 C 0.19722 0.16135 0.19931 0.16899 0.20295 0.17385 " pathEditMode="relative" rAng="0" ptsTypes="ffffffffffA">
                                      <p:cBhvr>
                                        <p:cTn id="3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C 0.0085 -0.03403 -0.0191 -0.05995 -0.03438 -0.08056 C -0.04167 -0.09051 -0.04931 -0.10324 -0.05851 -0.11042 C -0.06007 -0.11157 -0.06216 -0.11157 -0.06372 -0.11273 C -0.07205 -0.11898 -0.07396 -0.12222 -0.08108 -0.12893 C -0.08438 -0.13194 -0.09132 -0.13796 -0.09132 -0.13773 C -0.09254 -0.14028 -0.09306 -0.14352 -0.09479 -0.14491 C -0.09792 -0.14745 -0.10521 -0.14954 -0.10521 -0.14931 C -0.11111 -0.15764 -0.11424 -0.15833 -0.1224 -0.16111 C -0.12952 -0.17037 -0.13177 -0.16713 -0.13959 -0.17245 C -0.15035 -0.17963 -0.16077 -0.18194 -0.1724 -0.18634 C -0.19011 -0.19306 -0.20573 -0.19722 -0.22413 -0.2 C -0.24045 -0.20718 -0.26059 -0.20694 -0.27761 -0.20694 " pathEditMode="relative" rAng="0" ptsTypes="ffffffffffffA">
                                      <p:cBhvr>
                                        <p:cTn id="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6.2963E-6 C 0.02135 -0.0213 0.06753 -0.01482 0.08958 -0.01598 C 0.24357 -0.01413 0.22101 -0.01876 0.30173 -0.00903 C 0.31389 -0.00417 0.32517 -0.00186 0.33785 -6.2963E-6 C 0.35434 0.0074 0.37118 0.00972 0.38785 0.0162 C 0.40243 0.02175 0.40347 0.02523 0.42066 0.02754 C 0.43194 0.03263 0.44357 0.03448 0.45521 0.0368 C 0.4684 0.04282 0.45087 0.03541 0.47934 0.04143 C 0.48403 0.04236 0.48837 0.0456 0.49305 0.04606 C 0.5 0.04675 0.5066 0.04768 0.51371 0.04837 C 0.52413 0.05185 0.53403 0.0537 0.54462 0.05532 C 0.56562 0.06458 0.60573 0.0655 0.62587 0.06666 C 0.63906 0.06967 0.65 0.07198 0.66371 0.07361 C 0.67726 0.08263 0.66337 0.07453 0.68264 0.08055 C 0.6901 0.08286 0.69479 0.08657 0.70173 0.08981 C 0.71094 0.09421 0.72014 0.09698 0.72934 0.10115 C 0.73958 0.11064 0.7283 0.10161 0.74305 0.1081 C 0.75278 0.11249 0.76232 0.11805 0.77239 0.12198 C 0.77934 0.12476 0.78611 0.128 0.79305 0.13101 C 0.7967 0.13263 0.79982 0.13634 0.80347 0.13796 C 0.81007 0.14398 0.81684 0.14467 0.82413 0.14953 C 0.82604 0.15069 0.82743 0.153 0.82934 0.15416 C 0.83264 0.15624 0.83611 0.1574 0.83958 0.15879 C 0.84132 0.15948 0.84479 0.16087 0.84479 0.16087 C 0.85156 0.16689 0.86076 0.17013 0.86892 0.17013 " pathEditMode="relative" ptsTypes="ffffffffffffffffffffffffA">
                                      <p:cBhvr>
                                        <p:cTn id="4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1597 C 0.04045 -0.00417 0.07657 -0.00255 0.10295 -0.00694 C 0.19931 -0.02315 0.29705 -0.00856 0.39427 -0.00926 C 0.40764 -0.01181 0.41979 -0.01505 0.43229 -0.02292 C 0.43854 -0.03565 0.45104 -0.03681 0.46164 -0.03912 C 0.47882 -0.04699 0.49479 -0.05463 0.51302 -0.05741 C 0.51545 -0.0581 0.51771 -0.05833 0.52014 -0.05972 C 0.52309 -0.06157 0.5257 -0.06505 0.52865 -0.06667 C 0.53212 -0.06829 0.53542 -0.06806 0.53889 -0.06898 C 0.54983 -0.07199 0.55886 -0.07639 0.57014 -0.07824 C 0.58039 -0.08519 0.59184 -0.08704 0.60295 -0.0919 C 0.60903 -0.09468 0.61268 -0.09745 0.61823 -0.10116 C 0.62795 -0.10764 0.64532 -0.11088 0.65625 -0.11273 C 0.66025 -0.11343 0.66441 -0.11412 0.66841 -0.11505 C 0.67066 -0.11551 0.67275 -0.1169 0.67535 -0.11736 C 0.68299 -0.11898 0.69931 -0.12176 0.69931 -0.12153 C 0.70591 -0.12477 0.71389 -0.12685 0.71997 -0.13102 " pathEditMode="relative" rAng="0" ptsTypes="ffffffffffffffffA">
                                      <p:cBhvr>
                                        <p:cTn id="5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35 0.00394 C -0.02083 0.00394 0.02813 0.00324 0.04254 -0.00069 C 0.04983 -0.00254 0.05174 -0.00555 0.05799 -0.00764 C 0.08125 -0.01527 0.1033 -0.02754 0.12691 -0.03287 C 0.13125 -0.03588 0.13646 -0.0368 0.1408 -0.03981 C 0.1434 -0.04143 0.14497 -0.04537 0.14774 -0.04676 C 0.15087 -0.04838 0.15451 -0.04814 0.15799 -0.04907 C 0.16979 -0.05254 0.18038 -0.05949 0.19254 -0.06273 C 0.19913 -0.06852 0.20556 -0.06944 0.2132 -0.07199 C 0.22188 -0.07963 0.2309 -0.08402 0.2408 -0.08796 C 0.24896 -0.09537 0.2441 -0.09166 0.25625 -0.09722 C 0.26563 -0.10139 0.26059 -0.10115 0.2684 -0.10648 C 0.27552 -0.11111 0.28368 -0.11365 0.29045 -0.11805 C 0.30191 -0.125 0.30938 -0.13078 0.32188 -0.13402 C 0.3283 -0.14027 0.33247 -0.14027 0.3408 -0.14328 C 0.35504 -0.14861 0.36719 -0.15254 0.38212 -0.15463 C 0.39132 -0.15764 0.39826 -0.15995 0.40799 -0.16157 C 0.41754 -0.16574 0.4276 -0.16551 0.43733 -0.16852 C 0.44688 -0.17129 0.45556 -0.17708 0.46493 -0.18009 C 0.47517 -0.18356 0.48611 -0.18703 0.49601 -0.19143 C 0.5059 -0.20046 0.5158 -0.20162 0.52691 -0.20532 C 0.54288 -0.21064 0.5592 -0.21551 0.57517 -0.22129 C 0.58212 -0.22384 0.58924 -0.22754 0.59601 -0.23055 C 0.60156 -0.2331 0.60104 -0.23055 0.60104 -0.23518 " pathEditMode="relative" rAng="0" ptsTypes="fffffffffffffffffffffffA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6 0.01968 C 0.00122 0.01806 0.01389 0.01482 0.029 0.01273 C 0.04827 0.00417 0.07084 0.00255 0.09132 -0.00092 C 0.10556 -0.0074 0.08247 0.00255 0.10851 -0.00555 C 0.12084 -0.00926 0.13004 -0.01296 0.14288 -0.01481 C 0.17709 -0.02639 0.21129 -0.03657 0.24636 -0.04236 C 0.25868 -0.04652 0.27153 -0.04953 0.2842 -0.05162 C 0.28594 -0.05231 0.28768 -0.05347 0.28941 -0.05393 C 0.29341 -0.05509 0.29757 -0.05486 0.30139 -0.05625 C 0.30382 -0.05717 0.30591 -0.05949 0.30834 -0.06064 C 0.31285 -0.06273 0.31927 -0.06365 0.32379 -0.06527 C 0.32726 -0.06666 0.33108 -0.06736 0.3342 -0.0699 C 0.33889 -0.07384 0.34289 -0.07916 0.34809 -0.08148 C 0.36216 -0.08796 0.37709 -0.0912 0.39115 -0.09745 C 0.41528 -0.11921 0.44723 -0.12361 0.47552 -0.12731 C 0.48872 -0.12893 0.51528 -0.13194 0.51528 -0.13171 C 0.53299 -0.1368 0.55139 -0.13611 0.56875 -0.14352 C 0.5757 -0.14652 0.58264 -0.1493 0.58941 -0.15277 C 0.59914 -0.15764 0.60677 -0.16759 0.61702 -0.17106 C 0.63021 -0.17546 0.64479 -0.18264 0.65834 -0.18495 C 0.68264 -0.18935 0.70643 -0.19398 0.73073 -0.19861 C 0.7342 -0.20023 0.73768 -0.20162 0.74115 -0.20324 C 0.74289 -0.20393 0.74636 -0.20555 0.74636 -0.20532 C 0.75573 -0.21412 0.75816 -0.21597 0.76875 -0.21944 C 0.77431 -0.22453 0.7717 -0.22407 0.77552 -0.22407 " pathEditMode="relative" rAng="0" ptsTypes="ffffffffffffffffffffffff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1088 C 0.02864 -0.01505 0.03593 -0.02871 0.04756 -0.03403 C 0.05607 -0.04213 0.06562 -0.04445 0.07517 -0.05 C 0.10104 -0.06505 0.12881 -0.07523 0.15625 -0.08449 C 0.17048 -0.09723 0.18611 -0.10232 0.20277 -0.1051 C 0.20572 -0.10741 0.20833 -0.11019 0.21145 -0.11204 C 0.21371 -0.11343 0.21631 -0.11297 0.2184 -0.11436 C 0.23541 -0.1257 0.21319 -0.11875 0.23541 -0.12361 C 0.25191 -0.13218 0.26875 -0.13588 0.28559 -0.1419 C 0.30121 -0.14746 0.31597 -0.15348 0.33211 -0.15579 C 0.34062 -0.15973 0.3493 -0.16158 0.35798 -0.16505 C 0.3625 -0.1669 0.36649 -0.17107 0.37135 -0.17176 C 0.37864 -0.17269 0.39513 -0.17477 0.40277 -0.17639 C 0.41736 -0.17963 0.43142 -0.18982 0.446 -0.1926 C 0.46822 -0.19699 0.48941 -0.20741 0.51145 -0.2132 C 0.52413 -0.2301 0.54236 -0.2338 0.55954 -0.23843 C 0.57083 -0.24144 0.58142 -0.24699 0.59253 -0.25 C 0.60034 -0.25741 0.59548 -0.25371 0.60798 -0.25926 C 0.60972 -0.25996 0.61145 -0.26088 0.61302 -0.26158 C 0.61493 -0.26227 0.6184 -0.26389 0.6184 -0.26366 C 0.63055 -0.27523 0.61527 -0.26227 0.63038 -0.27061 C 0.63229 -0.27176 0.6335 -0.27408 0.63541 -0.27523 C 0.64895 -0.28311 0.66458 -0.28658 0.67864 -0.29144 C 0.68576 -0.29375 0.6868 -0.29607 0.69427 -0.30278 C 0.70069 -0.30857 0.70121 -0.30741 0.69427 -0.30741 " pathEditMode="relative" rAng="0" ptsTypes="ffffffffffffffffffffffff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" y="-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86 -0.03681 C 0.03454 -0.03912 0.04322 -0.04051 0.05173 -0.04352 C 0.06215 -0.04722 0.071 -0.05463 0.08107 -0.05972 C 0.08784 -0.06319 0.09947 -0.06366 0.1052 -0.06435 C 0.11267 -0.06921 0.11961 -0.07106 0.1276 -0.07361 C 0.13697 -0.08079 0.14739 -0.08333 0.15694 -0.08958 C 0.16944 -0.09792 0.17118 -0.10093 0.18628 -0.10347 C 0.20225 -0.11065 0.2177 -0.11898 0.23454 -0.12176 C 0.24322 -0.12755 0.25277 -0.13264 0.26215 -0.13565 C 0.27031 -0.14282 0.29184 -0.14931 0.30173 -0.15162 C 0.31527 -0.1588 0.33038 -0.16111 0.34479 -0.16319 C 0.36423 -0.16968 0.38507 -0.16968 0.4052 -0.17245 C 0.41909 -0.1787 0.43541 -0.17986 0.45 -0.1838 C 0.45399 -0.18843 0.45833 -0.19259 0.46215 -0.19769 C 0.46423 -0.20046 0.46493 -0.20463 0.46736 -0.20694 C 0.47257 -0.21181 0.47986 -0.21019 0.48628 -0.21134 C 0.49809 -0.21667 0.4835 -0.21042 0.50173 -0.21597 C 0.51475 -0.21991 0.49878 -0.2162 0.51215 -0.22292 C 0.51649 -0.22523 0.52135 -0.22546 0.52586 -0.22755 C 0.53246 -0.23634 0.53802 -0.24769 0.54652 -0.25278 C 0.56388 -0.26319 0.58385 -0.26505 0.60173 -0.27361 C 0.61059 -0.27801 0.62083 -0.28148 0.62934 -0.28727 C 0.63125 -0.28843 0.63263 -0.29097 0.63454 -0.2919 C 0.6401 -0.29444 0.64618 -0.29421 0.65173 -0.29653 C 0.67968 -0.30764 0.70902 -0.3169 0.73802 -0.32176 C 0.7427 -0.32384 0.74982 -0.3287 0.7552 -0.3287 " pathEditMode="relative" rAng="0" ptsTypes="fffffffffffffffffffffffffA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03704E-6 C 0.01094 -0.0007 0.02188 -0.00047 0.03264 -0.00209 C 0.0441 -0.00394 0.04063 -0.00602 0.04827 -0.01135 C 0.05452 -0.01552 0.06094 -0.01876 0.06719 -0.02292 C 0.0849 -0.03473 0.10347 -0.04468 0.12066 -0.05741 C 0.12847 -0.0632 0.13455 -0.07177 0.14306 -0.0757 C 0.14722 -0.07964 0.15104 -0.0838 0.15521 -0.08727 C 0.15799 -0.08959 0.16094 -0.09167 0.16372 -0.09422 C 0.16806 -0.09815 0.17136 -0.10417 0.17587 -0.10788 C 0.18021 -0.11158 0.18559 -0.11297 0.18959 -0.11714 C 0.20816 -0.13704 0.19983 -0.13241 0.21198 -0.13774 C 0.21806 -0.14584 0.2224 -0.15116 0.23091 -0.15394 C 0.23733 -0.16251 0.24132 -0.16552 0.25 -0.16991 C 0.25556 -0.18126 0.2507 -0.17385 0.26025 -0.18149 C 0.26893 -0.18843 0.27639 -0.19815 0.28611 -0.20209 C 0.29966 -0.22015 0.28229 -0.19839 0.29827 -0.21366 C 0.30035 -0.21552 0.30139 -0.21876 0.30347 -0.22061 C 0.30504 -0.222 0.31441 -0.22501 0.31545 -0.22524 C 0.3257 -0.23427 0.33733 -0.23866 0.34827 -0.24584 C 0.36927 -0.25973 0.3908 -0.27038 0.41372 -0.27802 C 0.42622 -0.29052 0.41459 -0.28126 0.43264 -0.28727 C 0.45209 -0.29376 0.46962 -0.30626 0.48959 -0.31019 C 0.50087 -0.31528 0.5125 -0.32015 0.52413 -0.32408 C 0.52865 -0.3257 0.53785 -0.32871 0.53785 -0.32871 C 0.54844 -0.3382 0.56216 -0.33936 0.57413 -0.34468 C 0.58802 -0.35093 0.60139 -0.35579 0.61545 -0.36089 C 0.62066 -0.36274 0.62552 -0.36621 0.63091 -0.36783 C 0.63924 -0.37038 0.65122 -0.37269 0.65851 -0.37917 C 0.66806 -0.38751 0.67361 -0.4007 0.68264 -0.40903 C 0.68386 -0.41135 0.68455 -0.41413 0.68611 -0.41598 C 0.69497 -0.42547 0.68872 -0.41135 0.69306 -0.42292 " pathEditMode="relative" ptsTypes="ffffffffffffffffffffffffffffffA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29 -0.01852 C 0.04254 -0.02731 0.05139 -0.0375 0.06337 -0.04143 C 0.06563 -0.04375 0.06754 -0.04699 0.07031 -0.04838 C 0.07413 -0.05023 0.0783 -0.04977 0.08229 -0.05069 C 0.09497 -0.05393 0.10781 -0.05833 0.12031 -0.06203 C 0.12691 -0.06389 0.13264 -0.06921 0.13924 -0.07129 C 0.17569 -0.08356 0.21146 -0.09838 0.24792 -0.11041 C 0.26285 -0.1206 0.25208 -0.11458 0.28229 -0.11944 C 0.30486 -0.12314 0.32691 -0.13032 0.34965 -0.13333 C 0.36406 -0.13727 0.37066 -0.13865 0.3875 -0.14027 C 0.40139 -0.1449 0.40677 -0.1456 0.42379 -0.14722 C 0.44983 -0.15926 0.48108 -0.1574 0.50816 -0.16551 C 0.51406 -0.16736 0.51979 -0.1706 0.52552 -0.17245 C 0.53507 -0.17569 0.5474 -0.17801 0.55642 -0.18402 C 0.57014 -0.19305 0.58646 -0.20185 0.60139 -0.20694 C 0.60608 -0.21134 0.61163 -0.21527 0.61684 -0.21852 C 0.62344 -0.22268 0.62448 -0.21828 0.63229 -0.22523 C 0.63889 -0.23125 0.6474 -0.23703 0.65469 -0.24143 C 0.65799 -0.24352 0.66181 -0.24398 0.6651 -0.24606 C 0.68299 -0.25787 0.66094 -0.24259 0.67882 -0.2574 C 0.68472 -0.26227 0.69167 -0.26481 0.69792 -0.26898 C 0.7059 -0.28009 0.71111 -0.27639 0.71858 -0.28287 C 0.72969 -0.29259 0.74167 -0.29953 0.75295 -0.3081 C 0.76233 -0.31504 0.76875 -0.32639 0.77882 -0.33102 C 0.78767 -0.34282 0.79965 -0.35393 0.8099 -0.36319 C 0.81389 -0.36689 0.81615 -0.37338 0.82031 -0.37708 C 0.82205 -0.3787 0.82379 -0.38009 0.82552 -0.38171 C 0.8349 -0.40069 0.8224 -0.37824 0.83403 -0.39074 C 0.83559 -0.39259 0.83611 -0.39583 0.8375 -0.39768 C 0.83889 -0.39953 0.84271 -0.40231 0.84271 -0.40208 " pathEditMode="relative" rAng="0" ptsTypes="fffffffffffffffffffffffffffffA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" y="-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C 0.01285 0.00348 0.02691 0.01343 0.03785 0.02315 C 0.03959 0.02477 0.04115 0.02662 0.04306 0.02778 C 0.04636 0.02963 0.05347 0.03218 0.05347 0.03218 C 0.07049 0.04792 0.04479 0.02524 0.06545 0.03912 C 0.0691 0.04167 0.0724 0.04537 0.07587 0.04838 C 0.0783 0.05047 0.08004 0.05371 0.08264 0.05533 C 0.08907 0.05973 0.09584 0.06019 0.10174 0.06667 C 0.11163 0.07755 0.12205 0.08704 0.13264 0.09676 C 0.13507 0.09885 0.13577 0.10301 0.13785 0.10579 C 0.14011 0.1088 0.14705 0.11459 0.15 0.11737 C 0.15972 0.14329 0.14688 0.11158 0.15851 0.13334 C 0.16528 0.14584 0.15834 0.14237 0.16893 0.15649 C 0.17552 0.16528 0.17275 0.16065 0.17761 0.17014 C 0.17986 0.18195 0.18264 0.1838 0.18785 0.19329 C 0.18941 0.19607 0.18976 0.19954 0.19132 0.20232 C 0.19705 0.21297 0.20729 0.22963 0.21545 0.23681 C 0.22066 0.247 0.22674 0.25533 0.23438 0.26227 C 0.23785 0.26922 0.24288 0.275 0.24479 0.28287 C 0.24896 0.29931 0.24618 0.29283 0.25174 0.30348 C 0.25747 0.34121 0.24948 0.29537 0.25677 0.322 C 0.25972 0.33241 0.25851 0.3463 0.25851 0.35649 " pathEditMode="relative" ptsTypes="fffffffffffffffffffffA">
                                      <p:cBhvr>
                                        <p:cTn id="8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C -0.01007 -0.00347 -0.01667 -0.00533 -0.02761 -0.00695 C -0.04879 -0.0132 -0.0698 -0.01806 -0.09132 -0.0206 C -0.12309 -0.02917 -0.15122 -0.03287 -0.18438 -0.03449 C -0.25712 -0.0331 -0.33108 -0.03681 -0.40348 -0.03681 " pathEditMode="relative" ptsTypes="ffffA">
                                      <p:cBhvr>
                                        <p:cTn id="8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C -0.01459 -0.01273 -0.00122 -0.00255 -0.03785 -0.00671 C -0.04948 -0.0081 -0.06059 -0.01227 -0.0724 -0.01366 C -0.0849 -0.01782 -0.09757 -0.01782 -0.11025 -0.0206 C -0.15434 -0.03055 -0.1415 -0.02986 -0.20504 -0.03217 C -0.22309 -0.03819 -0.1967 -0.02986 -0.2257 -0.03657 C -0.2441 -0.04074 -0.26233 -0.04676 -0.28091 -0.05046 C -0.3 -0.06319 -0.26979 -0.04398 -0.30504 -0.05972 C -0.31059 -0.06227 -0.32136 -0.06875 -0.32743 -0.06898 C -0.34462 -0.06967 -0.36198 -0.06898 -0.37917 -0.06898 " pathEditMode="relative" ptsTypes="fffffffffA">
                                      <p:cBhvr>
                                        <p:cTn id="9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2338 C 0.01198 0.02546 0.02622 0.02824 0.04063 0.03032 C 0.05816 0.03819 0.07917 0.03912 0.09757 0.04166 C 0.11042 0.04745 0.09531 0.0412 0.1217 0.04629 C 0.13299 0.04838 0.14462 0.05092 0.15608 0.05324 C 0.16806 0.05856 0.1816 0.0581 0.1941 0.06018 C 0.21059 0.06296 0.22552 0.06574 0.24236 0.06713 C 0.25035 0.0706 0.25799 0.07222 0.26649 0.07384 C 0.27448 0.07731 0.28264 0.07778 0.29063 0.08078 C 0.30295 0.08518 0.31198 0.08819 0.32517 0.09004 C 0.34549 0.0993 0.36615 0.10486 0.38715 0.11065 C 0.39618 0.11875 0.38872 0.11342 0.40278 0.11759 C 0.40556 0.11852 0.41528 0.12407 0.41649 0.12453 C 0.42865 0.12986 0.41823 0.12361 0.43195 0.12916 C 0.44149 0.1331 0.44983 0.13958 0.45955 0.14282 C 0.46997 0.15671 0.48854 0.15856 0.50278 0.16134 C 0.51146 0.17315 0.50347 0.16504 0.51649 0.1706 C 0.52205 0.17291 0.52622 0.17986 0.53195 0.18194 C 0.53698 0.18379 0.54236 0.18356 0.54757 0.18426 C 0.55295 0.18634 0.56285 0.18958 0.56823 0.19352 C 0.57188 0.19629 0.57465 0.20092 0.57865 0.20278 C 0.58299 0.20486 0.58785 0.20416 0.59236 0.20486 C 0.61042 0.21088 0.58802 0.20278 0.60608 0.2118 C 0.61285 0.21528 0.62031 0.21481 0.62691 0.21875 C 0.63108 0.22129 0.63472 0.22569 0.63889 0.22801 C 0.64445 0.23125 0.65035 0.23241 0.65608 0.23495 C 0.66129 0.24004 0.66389 0.24328 0.66997 0.24629 C 0.67465 0.24861 0.6776 0.24791 0.68195 0.25092 C 0.69045 0.25671 0.69774 0.26551 0.70608 0.27153 C 0.72153 0.28241 0.73785 0.2919 0.75451 0.2993 C 0.76146 0.30578 0.76892 0.30717 0.77691 0.31041 C 0.77865 0.31227 0.78004 0.31435 0.78195 0.31528 C 0.78524 0.31666 0.78924 0.31528 0.79236 0.31759 C 0.79653 0.32083 0.79931 0.32685 0.80278 0.33148 C 0.81198 0.34375 0.82344 0.35092 0.82344 0.3706 " pathEditMode="relative" rAng="0" ptsTypes="ffffffffffffffffffffffffffffffffffA">
                                      <p:cBhvr>
                                        <p:cTn id="9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" y="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C 0.01302 -0.01158 -0.00365 0.00208 0.01215 -0.00672 C 0.01753 -0.00973 0.02239 -0.01528 0.0276 -0.01829 C 0.03767 -0.02431 0.04826 -0.0257 0.05868 -0.02987 C 0.06614 -0.03287 0.07378 -0.03565 0.08107 -0.03889 C 0.08455 -0.04028 0.09166 -0.04352 0.09166 -0.04352 C 0.09774 -0.04931 0.11128 -0.05718 0.11909 -0.05973 C 0.12743 -0.06737 0.13524 -0.07315 0.14496 -0.0757 C 0.15278 -0.08287 0.16198 -0.08565 0.17066 -0.08959 C 0.18316 -0.09537 0.19566 -0.10162 0.20885 -0.10556 C 0.22795 -0.12269 0.23732 -0.12709 0.26041 -0.13102 C 0.27222 -0.13635 0.2842 -0.13843 0.29653 -0.14005 C 0.31146 -0.15 0.32847 -0.15348 0.34496 -0.15625 C 0.36962 -0.16459 0.39566 -0.16459 0.42066 -0.17223 C 0.44028 -0.18542 0.41215 -0.1676 0.43802 -0.17917 C 0.43993 -0.1801 0.44132 -0.18287 0.44323 -0.1838 C 0.44878 -0.18612 0.45469 -0.18681 0.46041 -0.18843 C 0.46389 -0.18936 0.46719 -0.1919 0.47066 -0.19306 C 0.47534 -0.19468 0.47986 -0.19653 0.48455 -0.19769 C 0.50225 -0.20232 0.52031 -0.2051 0.53802 -0.20903 C 0.54583 -0.21065 0.55416 -0.21366 0.56041 -0.22061 C 0.56232 -0.22269 0.56337 -0.22616 0.56562 -0.22755 C 0.56823 -0.2294 0.57135 -0.22894 0.57413 -0.22987 C 0.58958 -0.23565 0.59722 -0.23774 0.61389 -0.24121 C 0.62986 -0.24445 0.64479 -0.24977 0.66041 -0.2551 C 0.67135 -0.26482 0.68524 -0.26899 0.69826 -0.26899 " pathEditMode="relative" ptsTypes="fffffffffffffffffffffffffA">
                                      <p:cBhvr>
                                        <p:cTn id="10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C 0.01598 -0.01065 0.03264 -0.02847 0.05 -0.03449 C 0.05886 -0.04629 0.0724 -0.05347 0.08473 -0.05764 C 0.09202 -0.06365 0.09966 -0.0662 0.10695 -0.07129 C 0.11875 -0.07916 0.10625 -0.07893 0.12934 -0.08518 C 0.13716 -0.08727 0.14445 -0.09027 0.15174 -0.09444 C 0.16007 -0.09907 0.16945 -0.10671 0.17761 -0.11041 C 0.21302 -0.12615 0.24723 -0.14213 0.28455 -0.14722 C 0.29879 -0.15185 0.3132 -0.1537 0.32761 -0.15648 C 0.33959 -0.1618 0.32483 -0.15578 0.3467 -0.16111 C 0.35018 -0.16203 0.35348 -0.16458 0.35695 -0.16551 C 0.3842 -0.17245 0.41198 -0.1787 0.43976 -0.18171 C 0.45382 -0.18819 0.44636 -0.18565 0.46216 -0.18865 C 0.47743 -0.19537 0.49445 -0.19815 0.51042 -0.2 C 0.52605 -0.20532 0.50695 -0.1993 0.53282 -0.20463 C 0.54271 -0.20671 0.55226 -0.2118 0.56216 -0.21389 C 0.57691 -0.2169 0.59202 -0.21852 0.60695 -0.22083 C 0.62917 -0.22824 0.65313 -0.2287 0.67587 -0.23217 C 0.68525 -0.23634 0.6948 -0.24027 0.70348 -0.24606 C 0.7092 -0.24977 0.70868 -0.24815 0.70868 -0.25301 " pathEditMode="relative" ptsTypes="fffffffffffffffffffA">
                                      <p:cBhvr>
                                        <p:cTn id="1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C 0.00972 -0.00324 0.01805 -0.00995 0.0276 -0.01365 C 0.03333 -0.01898 0.03889 -0.01898 0.04479 -0.02291 C 0.05521 -0.02986 0.05989 -0.0324 0.07239 -0.03449 C 0.09514 -0.04976 0.1243 -0.05463 0.15 -0.0574 C 0.16423 -0.06226 0.1493 -0.05763 0.17222 -0.06203 C 0.18281 -0.06412 0.19288 -0.06898 0.2033 -0.07129 C 0.21285 -0.07754 0.22378 -0.08217 0.23437 -0.08495 C 0.24809 -0.09398 0.26042 -0.1037 0.27413 -0.11273 C 0.28489 -0.1199 0.30955 -0.128 0.32048 -0.13101 C 0.33281 -0.13425 0.32812 -0.13611 0.33941 -0.14027 C 0.35746 -0.14675 0.37517 -0.15069 0.39288 -0.15856 C 0.40798 -0.16527 0.43281 -0.16458 0.44635 -0.1655 C 0.46858 -0.17523 0.49427 -0.17939 0.51719 -0.18148 C 0.52847 -0.18541 0.53958 -0.1868 0.55156 -0.18842 C 0.56111 -0.19166 0.57083 -0.19351 0.5809 -0.19537 C 0.59792 -0.203 0.61632 -0.2081 0.6342 -0.21157 C 0.64167 -0.21458 0.64913 -0.21574 0.6566 -0.21828 C 0.66805 -0.22222 0.68073 -0.23217 0.69288 -0.23217 " pathEditMode="relative" ptsTypes="ffffffffffffffffffA">
                                      <p:cBhvr>
                                        <p:cTn id="1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C 0.00243 -0.00995 0.00798 -0.01435 0.01215 -0.02315 C 0.01527 -0.02963 0.0184 -0.03912 0.02066 -0.04607 C 0.02204 -0.05046 0.02326 -0.05532 0.02413 -0.05995 C 0.02534 -0.06597 0.0276 -0.07824 0.0276 -0.07824 C 0.02708 -0.1419 0.02691 -0.20532 0.02586 -0.26898 C 0.02586 -0.27153 0.02465 -0.27361 0.02413 -0.27593 C 0.02013 -0.29421 0.02013 -0.31528 0.01215 -0.33125 C 0.00989 -0.34352 0.00729 -0.35556 0.0052 -0.36782 C 0.00468 -0.37083 0.00416 -0.37407 0.00347 -0.37708 C 0.00243 -0.38171 3.88889E-6 -0.39097 3.88889E-6 -0.39097 C -0.00105 -0.40093 -0.00348 -0.41088 -0.00348 -0.42083 " pathEditMode="relative" ptsTypes="fffffffffffA">
                                      <p:cBhvr>
                                        <p:cTn id="12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87 -0.0044 C -0.02413 -0.00509 -0.0217 -0.00463 -0.02066 -0.00671 C -0.01858 -0.01065 -0.01719 -0.0206 -0.01719 -0.02037 C -0.00833 -0.10394 -0.01406 -0.04375 -0.01719 -0.24352 C -0.01736 -0.2537 -0.0224 -0.27338 -0.0224 -0.27315 C -0.02292 -0.27801 -0.02274 -0.28287 -0.02413 -0.28727 C -0.02517 -0.29028 -0.0283 -0.2912 -0.02934 -0.29421 C -0.03177 -0.30046 -0.03142 -0.3081 -0.03281 -0.31481 C -0.03559 -0.32778 -0.03854 -0.34097 -0.04132 -0.35394 C -0.04184 -0.35625 -0.04254 -0.35856 -0.04306 -0.36088 C -0.04427 -0.3669 -0.04531 -0.37315 -0.04653 -0.37917 C -0.0474 -0.3838 -0.04879 -0.38843 -0.05 -0.39306 C -0.05052 -0.39537 -0.05174 -0.4 -0.05174 -0.39977 C -0.05226 -0.40718 -0.05521 -0.42338 -0.05521 -0.43218 " pathEditMode="relative" rAng="0" ptsTypes="fffffffffffffA">
                                      <p:cBhvr>
                                        <p:cTn id="12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6 0.00162 C -0.02031 -0.01296 -0.02517 -0.02708 -0.03437 -0.03519 C -0.0408 -0.04722 -0.04757 -0.06134 -0.05677 -0.06968 C -0.06059 -0.08519 -0.07222 -0.09954 -0.07916 -0.11343 C -0.08594 -0.12662 -0.09236 -0.13681 -0.09635 -0.15231 C -0.09722 -0.15532 -0.10017 -0.15671 -0.10156 -0.15926 C -0.10816 -0.17106 -0.11475 -0.18264 -0.12222 -0.19375 C -0.12708 -0.20093 -0.13142 -0.20926 -0.13767 -0.21458 C -0.1441 -0.22014 -0.14826 -0.22292 -0.1533 -0.23287 C -0.15764 -0.24144 -0.17048 -0.25347 -0.17048 -0.25324 C -0.175 -0.26551 -0.17795 -0.26713 -0.18611 -0.27431 C -0.19739 -0.28426 -0.20451 -0.29398 -0.21701 -0.29954 C -0.22222 -0.30648 -0.22569 -0.31042 -0.23264 -0.31343 C -0.2368 -0.31759 -0.24028 -0.32292 -0.24462 -0.32708 C -0.25156 -0.3338 -0.26076 -0.3375 -0.26701 -0.3456 C -0.27465 -0.35556 -0.28455 -0.36412 -0.29462 -0.36852 C -0.2993 -0.37778 -0.30208 -0.37963 -0.31024 -0.38218 C -0.31198 -0.3838 -0.31389 -0.38495 -0.31528 -0.38681 C -0.31666 -0.38889 -0.31701 -0.39213 -0.31875 -0.39375 C -0.32482 -0.39907 -0.34444 -0.40069 -0.35156 -0.40069 " pathEditMode="relative" rAng="0" ptsTypes="fffffffffffffffffffA">
                                      <p:cBhvr>
                                        <p:cTn id="12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-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0.00255 C 0.00364 0.03287 -0.00799 0.02269 0.01389 0.03704 C 0.02153 0.04746 0.02882 0.05209 0.03802 0.06019 C 0.04722 0.06829 0.05173 0.07755 0.06215 0.08311 C 0.07048 0.09954 0.05972 0.08056 0.07239 0.09468 C 0.07396 0.09653 0.07448 0.09954 0.07587 0.10139 C 0.07743 0.10325 0.07951 0.10417 0.08108 0.10602 C 0.10017 0.12778 0.07726 0.10325 0.09305 0.12454 C 0.09444 0.12662 0.0967 0.12732 0.09826 0.12917 C 0.11389 0.14746 0.10243 0.13866 0.11562 0.14746 C 0.12083 0.15834 0.13351 0.1676 0.14149 0.175 C 0.15503 0.1875 0.16736 0.20186 0.18108 0.21412 C 0.18385 0.225 0.19149 0.2345 0.19653 0.24399 C 0.19774 0.2463 0.2 0.25093 0.2 0.25116 C 0.20226 0.26274 0.2066 0.27338 0.21215 0.28311 C 0.21267 0.28542 0.21302 0.28797 0.21389 0.29005 C 0.2158 0.29491 0.22066 0.30371 0.22066 0.30394 C 0.22309 0.31366 0.22639 0.32084 0.23108 0.32917 C 0.23385 0.34005 0.23941 0.34885 0.24305 0.35903 C 0.24896 0.37547 0.23976 0.35625 0.24826 0.37269 C 0.25451 0.39792 0.24392 0.36042 0.25521 0.38426 C 0.25816 0.39051 0.25868 0.39792 0.26042 0.40487 C 0.26267 0.41389 0.27274 0.42732 0.27934 0.43033 C 0.2868 0.45 0.27812 0.43079 0.28802 0.44399 C 0.29583 0.4544 0.30087 0.46806 0.30868 0.47848 C 0.3118 0.49098 0.31684 0.50278 0.32066 0.51528 C 0.32205 0.51991 0.32292 0.52454 0.32413 0.52917 C 0.32517 0.53357 0.32587 0.54283 0.32587 0.54306 " pathEditMode="relative" rAng="0" ptsTypes="fffffffffffffffffffffffffffA">
                                      <p:cBhvr>
                                        <p:cTn id="13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2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3.7037E-7 C -0.01163 -0.00301 -0.01961 0.00232 -0.03107 0.00463 C -0.05555 0.00972 -0.08228 0.01759 -0.10694 0.01829 C -0.14774 0.01968 -0.18853 0.01991 -0.22933 0.0206 C -0.23853 0.02477 -0.24774 0.02801 -0.25694 0.03218 C -0.25885 0.0331 -0.26024 0.03565 -0.26215 0.03681 C -0.26544 0.03889 -0.26909 0.03982 -0.27256 0.04144 L -0.27256 0.04144 C -0.27794 0.04329 -0.27968 0.04375 -0.28454 0.04583 C -0.28801 0.04722 -0.29496 0.05046 -0.29496 0.05046 C -0.30138 0.05625 -0.30954 0.05648 -0.31562 0.06204 C -0.32239 0.06806 -0.31892 0.06574 -0.32586 0.06898 C -0.32968 0.07662 -0.32725 0.07593 -0.33107 0.07593 " pathEditMode="relative" ptsTypes="ffffffFfffffA">
                                      <p:cBhvr>
                                        <p:cTn id="13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4 0.00532 C -0.00799 0.00671 -0.03507 0.01018 -0.0651 0.01458 C -0.07517 0.01898 -0.08559 0.0199 -0.09618 0.02152 C -0.10712 0.02639 -0.11719 0.02708 -0.12899 0.02847 C -0.16615 0.03842 -0.2033 0.0449 -0.24097 0.04907 C -0.2526 0.05416 -0.26528 0.05439 -0.27726 0.05833 C -0.28559 0.06111 -0.29063 0.06504 -0.29792 0.06967 C -0.30556 0.07453 -0.30104 0.06921 -0.30486 0.0743 " pathEditMode="relative" rAng="0" ptsTypes="fffffffA">
                                      <p:cBhvr>
                                        <p:cTn id="14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02824 C -0.01909 0.02107 -0.02638 0.02084 -0.04201 0.01898 C -0.16111 -0.01273 -0.28281 -0.00069 -0.40399 -0.00185 C -0.41388 -0.00602 -0.42413 -0.00926 -0.43333 -0.01551 " pathEditMode="relative" rAng="0" ptsTypes="fffA">
                                      <p:cBhvr>
                                        <p:cTn id="14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115 C 0.01459 0.00348 0.02743 0.01135 0.0408 0.01505 C 0.04705 0.02061 0.05243 0.02408 0.05973 0.02662 C 0.07483 0.03936 0.05382 0.02269 0.07188 0.03334 C 0.09132 0.04491 0.07118 0.03704 0.08733 0.0426 C 0.09497 0.05278 0.10209 0.05301 0.11146 0.0588 C 0.12292 0.06574 0.13403 0.07639 0.14601 0.08172 C 0.15608 0.09514 0.17361 0.10533 0.18733 0.11158 C 0.19584 0.11528 0.1941 0.11204 0.20295 0.11852 C 0.2217 0.13218 0.24098 0.14607 0.26146 0.15533 C 0.27049 0.15949 0.27709 0.16852 0.28559 0.17361 C 0.29844 0.18125 0.31372 0.1838 0.32709 0.18982 C 0.34549 0.19792 0.35955 0.21922 0.37882 0.22431 C 0.39271 0.23334 0.40643 0.24375 0.42188 0.24723 C 0.43316 0.25625 0.44532 0.26297 0.45816 0.26783 C 0.46389 0.27315 0.46927 0.27315 0.47518 0.27686 C 0.48733 0.28519 0.47309 0.27917 0.48733 0.2838 C 0.49827 0.29375 0.51129 0.29676 0.52361 0.30232 C 0.52813 0.3044 0.53733 0.30695 0.53733 0.30718 C 0.5533 0.32107 0.57136 0.32986 0.58907 0.33912 C 0.59792 0.34329 0.59861 0.34977 0.60816 0.35301 C 0.62257 0.36598 0.63889 0.3794 0.65469 0.38982 C 0.66042 0.40116 0.65643 0.39491 0.66841 0.40579 C 0.67049 0.40764 0.6717 0.41065 0.67361 0.41273 C 0.68004 0.41945 0.6875 0.42732 0.69427 0.43334 C 0.70417 0.45301 0.68785 0.42246 0.70816 0.44954 C 0.71164 0.45417 0.71493 0.45857 0.71841 0.4632 C 0.72136 0.46713 0.72882 0.47246 0.72882 0.47269 C 0.73889 0.49283 0.72552 0.46875 0.73733 0.48172 C 0.74098 0.48588 0.75087 0.5051 0.75295 0.50926 C 0.75712 0.5176 0.7625 0.52408 0.76667 0.53218 C 0.76719 0.53449 0.76789 0.53681 0.76841 0.53912 C 0.7691 0.54213 0.77014 0.54838 0.77014 0.54861 " pathEditMode="relative" rAng="0" ptsTypes="ffffffffffffffffffffffffffffffffA">
                                      <p:cBhvr>
                                        <p:cTn id="1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" y="2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C -0.05885 -0.00301 -0.03142 -0.00093 -0.09132 -0.00695 C -0.09878 -0.00764 -0.11371 -0.00926 -0.11371 -0.00926 C -0.1342 -0.01829 -0.15798 -0.01621 -0.17934 -0.02084 C -0.27986 -0.01574 -0.3809 -0.02639 -0.48107 -0.01158 C -0.49201 -0.00649 -0.50191 -0.00649 -0.51371 -0.00463 C -0.52934 -0.00232 -0.54479 0.00115 -0.56024 0.00463 C -0.57604 0.0081 -0.58871 0.02106 -0.60347 0.02754 C -0.60903 0.0324 -0.6158 0.03726 -0.62066 0.04375 " pathEditMode="relative" ptsTypes="ffffffffA">
                                      <p:cBhvr>
                                        <p:cTn id="1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3.7037E-7 C -0.09253 -0.00602 -0.18576 0.01296 -0.2776 -0.00232 C -0.35399 -0.00162 -0.43055 -0.00139 -0.50694 -3.7037E-7 C -0.51735 0.00023 -0.55607 0.01296 -0.56544 0.02083 C -0.57048 0.025 -0.57586 0.0287 -0.58107 0.03217 C -0.58263 0.03333 -0.5861 0.03449 -0.5861 0.03449 " pathEditMode="relative" ptsTypes="fffffA">
                                      <p:cBhvr>
                                        <p:cTn id="16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3218 C -0.18438 0.0287 -0.2092 0.02731 -0.44479 0.03218 C -0.46545 0.03264 -0.48767 0.04259 -0.50851 0.04606 C -0.52205 0.05208 -0.53767 0.05116 -0.55174 0.05301 C -0.57118 0.05556 -0.59063 0.06435 -0.61024 0.06435 " pathEditMode="relative" rAng="0" ptsTypes="ffffA">
                                      <p:cBhvr>
                                        <p:cTn id="16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375 C -0.04687 0.02593 -0.06909 0.00556 -0.09322 -0.01065 C -0.10434 -0.01806 -0.11197 -0.02824 -0.1243 -0.03148 C -0.13003 -0.03657 -0.13576 -0.03657 -0.14149 -0.04074 C -0.14513 -0.04352 -0.14843 -0.04676 -0.15191 -0.04977 C -0.1559 -0.05324 -0.16579 -0.05417 -0.17083 -0.05671 C -0.17881 -0.06088 -0.1868 -0.06736 -0.19496 -0.0706 C -0.20052 -0.07292 -0.20659 -0.07338 -0.21232 -0.075 C -0.23055 -0.0875 -0.25243 -0.09167 -0.27256 -0.09583 C -0.27847 -0.09699 -0.28402 -0.10162 -0.28993 -0.10278 C -0.31059 -0.10671 -0.33732 -0.10949 -0.35885 -0.11181 C -0.38402 -0.12292 -0.41753 -0.1162 -0.44496 -0.11875 C -0.45364 -0.12037 -0.46232 -0.12083 -0.47083 -0.12338 C -0.48072 -0.12616 -0.48993 -0.13264 -0.50017 -0.13264 " pathEditMode="relative" rAng="0" ptsTypes="fffffffffffffA">
                                      <p:cBhvr>
                                        <p:cTn id="17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3.7037E-6 C -0.01302 -0.01158 0.00296 0.00324 -0.01024 -0.01158 C -0.01666 -0.01899 -0.02534 -0.02246 -0.03263 -0.02755 C -0.04461 -0.03565 -0.0309 -0.02824 -0.04305 -0.03912 C -0.04461 -0.04051 -0.05433 -0.04352 -0.0552 -0.04375 C -0.06284 -0.0507 -0.07048 -0.05301 -0.07933 -0.0551 C -0.08645 -0.06158 -0.09201 -0.06783 -0.09999 -0.0713 C -0.10242 -0.08102 -0.10711 -0.08195 -0.11197 -0.08959 C -0.11788 -0.09908 -0.12378 -0.10718 -0.1309 -0.11505 C -0.146 -0.13172 -0.12239 -0.10949 -0.14652 -0.13102 C -0.14826 -0.13264 -0.15173 -0.13565 -0.15173 -0.13565 C -0.15399 -0.14491 -0.15677 -0.14885 -0.16371 -0.15186 C -0.17135 -0.15926 -0.16857 -0.15579 -0.17239 -0.16088 " pathEditMode="relative" ptsTypes="ffffffffffffA">
                                      <p:cBhvr>
                                        <p:cTn id="17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2338 C 0.01857 0.03634 0.0368 0.05139 0.05451 0.06713 C 0.05833 0.0706 0.06302 0.07222 0.06666 0.07616 C 0.07586 0.08611 0.08402 0.09954 0.09253 0.11065 C 0.10191 0.12269 0.10694 0.13982 0.11319 0.1544 C 0.11666 0.1625 0.12135 0.16968 0.12534 0.17732 C 0.12882 0.18426 0.13038 0.19375 0.13385 0.20046 C 0.13524 0.20324 0.1375 0.20463 0.13906 0.20718 C 0.14166 0.21158 0.14375 0.21644 0.146 0.22107 C 0.14965 0.22847 0.15208 0.23727 0.15625 0.24398 C 0.1618 0.25301 0.16701 0.26181 0.17187 0.27153 C 0.17534 0.27847 0.17534 0.2787 0.17864 0.28542 C 0.17968 0.2875 0.17916 0.29051 0.18038 0.29236 C 0.18229 0.29537 0.18524 0.29653 0.18732 0.29931 C 0.18941 0.30208 0.19097 0.30533 0.19253 0.30833 C 0.19496 0.31296 0.19722 0.31759 0.19948 0.32222 C 0.20069 0.32454 0.20295 0.32917 0.20295 0.3294 C 0.20625 0.34375 0.20191 0.32824 0.20972 0.34283 C 0.2217 0.36505 0.20434 0.34028 0.2184 0.35903 C 0.22187 0.37292 0.23073 0.38033 0.23559 0.39352 C 0.25208 0.43773 0.27239 0.47917 0.29079 0.52222 C 0.29774 0.53843 0.30451 0.5537 0.31319 0.56829 C 0.32395 0.58658 0.31527 0.57778 0.32534 0.58658 C 0.3276 0.59583 0.33107 0.59977 0.33732 0.60486 C 0.34323 0.61667 0.3493 0.62801 0.35972 0.63264 C 0.36823 0.64931 0.38316 0.66273 0.38385 0.68542 C 0.38437 0.69931 0.38385 0.71296 0.38385 0.72685 " pathEditMode="relative" rAng="0" ptsTypes="ffffffffffffffffffffffffffA">
                                      <p:cBhvr>
                                        <p:cTn id="17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625 C -0.00868 0.00787 -0.01632 0.01041 -0.02604 0.01296 C -0.03681 0.02014 -0.05157 0.02129 -0.06407 0.02453 C -0.07604 0.0324 -0.06598 0.02685 -0.08125 0.03148 C -0.09358 0.03518 -0.0783 0.0324 -0.09341 0.03842 C -0.09514 0.03912 -0.11233 0.04259 -0.11407 0.04282 C -0.13733 0.05532 -0.16198 0.06412 -0.18646 0.0706 C -0.20191 0.08032 -0.21997 0.0787 -0.23646 0.08426 C -0.24827 0.0949 -0.23334 0.08287 -0.25191 0.0912 C -0.25382 0.09213 -0.25521 0.09467 -0.25712 0.09583 C -0.26302 0.0993 -0.27309 0.10463 -0.27952 0.1074 C -0.28229 0.10856 -0.28542 0.10856 -0.2882 0.10949 C -0.3099 0.11713 -0.31927 0.12268 -0.34341 0.12569 C -0.36285 0.1324 -0.38386 0.1324 -0.40365 0.13727 C -0.40608 0.13796 -0.42396 0.14236 -0.42952 0.14398 C -0.43177 0.14467 -0.43646 0.14629 -0.43646 0.14652 " pathEditMode="relative" rAng="0" ptsTypes="fffffffffffffffA">
                                      <p:cBhvr>
                                        <p:cTn id="18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4.81481E-6 C -0.09063 -0.01736 -0.18317 0.00371 -0.27414 -0.01157 C -0.28629 -0.0169 -0.27171 -0.01111 -0.2948 -0.0162 C -0.30382 -0.01829 -0.31337 -0.0243 -0.3224 -0.02523 C -0.32987 -0.02592 -0.33733 -0.02685 -0.3448 -0.02754 C -0.36754 -0.03773 -0.42379 -0.03449 -0.44323 -0.03449 " pathEditMode="relative" ptsTypes="fffffA">
                                      <p:cBhvr>
                                        <p:cTn id="18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C -0.05938 -0.01342 -0.12413 -0.00926 -0.18438 -0.01134 C -0.18941 -0.01412 -0.19497 -0.01528 -0.2 -0.01829 C -0.20191 -0.01944 -0.20313 -0.02199 -0.20504 -0.02292 C -0.21181 -0.02592 -0.2191 -0.02685 -0.22587 -0.02986 C -0.23629 -0.03449 -0.24757 -0.03287 -0.25851 -0.03449 C -0.27153 -0.03657 -0.28368 -0.04143 -0.29653 -0.04352 C -0.30608 -0.04792 -0.32517 -0.05694 -0.32917 -0.06898 " pathEditMode="relative" ptsTypes="fffffffA">
                                      <p:cBhvr>
                                        <p:cTn id="19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C -0.02343 -0.00278 -0.04531 -0.00741 -0.06892 -0.00926 C -0.08455 -0.01435 -0.10121 -0.01852 -0.11718 -0.0206 C -0.13472 -0.02986 -0.15364 -0.0338 -0.17239 -0.0368 C -0.17413 -0.0375 -0.17587 -0.03866 -0.1776 -0.03912 C -0.1908 -0.0419 -0.20416 -0.0419 -0.21718 -0.04606 C -0.25399 -0.05787 -0.28941 -0.05741 -0.3276 -0.05741 " pathEditMode="relative" rAng="0" ptsTypes="ffffffA">
                                      <p:cBhvr>
                                        <p:cTn id="19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-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28 0.04445 C 0.06701 0.05255 0.09549 0.08542 0.12431 0.10185 C 0.13507 0.1081 0.13976 0.11713 0.15191 0.12037 C 0.16076 0.12824 0.1691 0.13519 0.17951 0.13866 C 0.18403 0.14167 0.18958 0.14306 0.19323 0.14792 C 0.19496 0.15023 0.19635 0.15324 0.19844 0.15486 C 0.20052 0.15648 0.20312 0.15648 0.20538 0.15718 C 0.21302 0.16736 0.2276 0.17315 0.23802 0.17778 C 0.25 0.1831 0.26042 0.19352 0.27257 0.19838 C 0.27778 0.20301 0.28264 0.2081 0.28802 0.21227 C 0.29097 0.21458 0.29392 0.2169 0.2967 0.21921 C 0.30017 0.22222 0.3033 0.22593 0.30712 0.22847 C 0.31042 0.23056 0.31736 0.23287 0.31736 0.2331 C 0.32569 0.24398 0.32934 0.23982 0.33976 0.24676 C 0.34983 0.25347 0.36007 0.26065 0.37083 0.26505 C 0.38351 0.27639 0.39722 0.28565 0.41024 0.29514 C 0.41788 0.30046 0.42656 0.31204 0.43455 0.31574 C 0.43958 0.3257 0.44479 0.32917 0.45365 0.33171 C 0.47691 0.35324 0.49878 0.37546 0.5224 0.3963 C 0.53056 0.41181 0.52066 0.39607 0.53125 0.40533 C 0.53333 0.40718 0.53403 0.41042 0.53611 0.41227 C 0.53993 0.41551 0.54479 0.41597 0.54844 0.41921 C 0.55573 0.4257 0.5592 0.43148 0.56736 0.43519 C 0.5724 0.44028 0.57795 0.44398 0.58299 0.44908 C 0.5934 0.45949 0.58264 0.4537 0.59323 0.45833 C 0.62378 0.49861 0.59132 0.45995 0.61389 0.47894 C 0.61771 0.48218 0.62049 0.48727 0.62431 0.49051 C 0.63021 0.50185 0.63854 0.50787 0.64496 0.51806 C 0.65226 0.52986 0.6592 0.5419 0.66562 0.55486 C 0.6684 0.56019 0.67326 0.5632 0.67604 0.56852 C 0.68021 0.58542 0.67691 0.57894 0.68455 0.58935 C 0.68871 0.60602 0.68281 0.58588 0.69149 0.60301 C 0.69375 0.60741 0.69479 0.6125 0.6967 0.6169 C 0.70399 0.63403 0.70903 0.65347 0.71736 0.66968 C 0.71944 0.67801 0.72049 0.68681 0.72257 0.69514 C 0.72552 0.70695 0.73628 0.7213 0.73628 0.73403 " pathEditMode="relative" rAng="0" ptsTypes="fffffffffffffffffffffffffffffffffffA">
                                      <p:cBhvr>
                                        <p:cTn id="19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" y="3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4786314" y="1500174"/>
            <a:ext cx="428628" cy="597473"/>
          </a:xfrm>
          <a:prstGeom prst="rect">
            <a:avLst/>
          </a:prstGeom>
          <a:noFill/>
        </p:spPr>
      </p:pic>
      <p:grpSp>
        <p:nvGrpSpPr>
          <p:cNvPr id="6" name="Группа 11"/>
          <p:cNvGrpSpPr/>
          <p:nvPr/>
        </p:nvGrpSpPr>
        <p:grpSpPr>
          <a:xfrm>
            <a:off x="3643306" y="0"/>
            <a:ext cx="5286413" cy="2225185"/>
            <a:chOff x="3066162" y="605413"/>
            <a:chExt cx="4869064" cy="280929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071802" y="1785926"/>
              <a:ext cx="2428892" cy="16287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500694" y="1785926"/>
              <a:ext cx="2428892" cy="16287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3066162" y="875984"/>
              <a:ext cx="4869064" cy="928694"/>
            </a:xfrm>
            <a:prstGeom prst="triangl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111267" y="605413"/>
              <a:ext cx="771003" cy="116570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5400" b="1" dirty="0" smtClean="0">
                  <a:ln/>
                  <a:solidFill>
                    <a:srgbClr val="C00000"/>
                  </a:solidFill>
                </a:rPr>
                <a:t>10</a:t>
              </a:r>
              <a:endParaRPr lang="ru-RU" sz="5400" b="1" cap="none" spc="0" dirty="0">
                <a:ln/>
                <a:solidFill>
                  <a:srgbClr val="C00000"/>
                </a:solidFill>
                <a:effectLst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643306" y="1643050"/>
            <a:ext cx="5286412" cy="4933462"/>
            <a:chOff x="3643306" y="1714488"/>
            <a:chExt cx="5286412" cy="4933462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6286512" y="2071678"/>
              <a:ext cx="2643206" cy="3576140"/>
              <a:chOff x="6286512" y="2071678"/>
              <a:chExt cx="2643206" cy="3576140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6286512" y="2071678"/>
                <a:ext cx="2637083" cy="164095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6286512" y="3214686"/>
                <a:ext cx="2637083" cy="129012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6286512" y="4357694"/>
                <a:ext cx="2643206" cy="129012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73"/>
            <p:cNvGrpSpPr/>
            <p:nvPr/>
          </p:nvGrpSpPr>
          <p:grpSpPr>
            <a:xfrm>
              <a:off x="3643306" y="1714488"/>
              <a:ext cx="5280289" cy="4933462"/>
              <a:chOff x="3183660" y="1691148"/>
              <a:chExt cx="5627677" cy="4933462"/>
            </a:xfrm>
          </p:grpSpPr>
          <p:sp>
            <p:nvSpPr>
              <p:cNvPr id="9" name="Прямоугольник 6"/>
              <p:cNvSpPr/>
              <p:nvPr/>
            </p:nvSpPr>
            <p:spPr>
              <a:xfrm>
                <a:off x="3183660" y="2071678"/>
                <a:ext cx="2810576" cy="164095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5985672" y="1691148"/>
                <a:ext cx="18473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/>
                <a:endParaRPr lang="ru-RU" sz="5400" b="1" cap="none" spc="0" dirty="0">
                  <a:ln/>
                  <a:solidFill>
                    <a:schemeClr val="accent3"/>
                  </a:solidFill>
                  <a:effectLst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3183660" y="3214686"/>
                <a:ext cx="2810576" cy="15758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3183660" y="4357694"/>
                <a:ext cx="2810576" cy="129012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3183660" y="5548800"/>
                <a:ext cx="2810576" cy="107581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000761" y="5548800"/>
                <a:ext cx="2810576" cy="107581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28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-1500230" y="500042"/>
            <a:ext cx="428628" cy="597473"/>
          </a:xfrm>
          <a:prstGeom prst="rect">
            <a:avLst/>
          </a:prstGeom>
          <a:noFill/>
        </p:spPr>
      </p:pic>
      <p:pic>
        <p:nvPicPr>
          <p:cNvPr id="29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-2643238" y="428604"/>
            <a:ext cx="428628" cy="597473"/>
          </a:xfrm>
          <a:prstGeom prst="rect">
            <a:avLst/>
          </a:prstGeom>
          <a:noFill/>
        </p:spPr>
      </p:pic>
      <p:pic>
        <p:nvPicPr>
          <p:cNvPr id="30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10215602" y="0"/>
            <a:ext cx="428628" cy="597473"/>
          </a:xfrm>
          <a:prstGeom prst="rect">
            <a:avLst/>
          </a:prstGeom>
          <a:noFill/>
        </p:spPr>
      </p:pic>
      <p:pic>
        <p:nvPicPr>
          <p:cNvPr id="31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-2143172" y="428604"/>
            <a:ext cx="428628" cy="597473"/>
          </a:xfrm>
          <a:prstGeom prst="rect">
            <a:avLst/>
          </a:prstGeom>
          <a:noFill/>
        </p:spPr>
      </p:pic>
      <p:pic>
        <p:nvPicPr>
          <p:cNvPr id="32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9572660" y="785794"/>
            <a:ext cx="428628" cy="597473"/>
          </a:xfrm>
          <a:prstGeom prst="rect">
            <a:avLst/>
          </a:prstGeom>
          <a:noFill/>
        </p:spPr>
      </p:pic>
      <p:pic>
        <p:nvPicPr>
          <p:cNvPr id="33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-2643238" y="-298737"/>
            <a:ext cx="428628" cy="597473"/>
          </a:xfrm>
          <a:prstGeom prst="rect">
            <a:avLst/>
          </a:prstGeom>
          <a:noFill/>
        </p:spPr>
      </p:pic>
      <p:pic>
        <p:nvPicPr>
          <p:cNvPr id="34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-2071734" y="-298737"/>
            <a:ext cx="428628" cy="597473"/>
          </a:xfrm>
          <a:prstGeom prst="rect">
            <a:avLst/>
          </a:prstGeom>
          <a:noFill/>
        </p:spPr>
      </p:pic>
      <p:pic>
        <p:nvPicPr>
          <p:cNvPr id="35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-1428792" y="-298737"/>
            <a:ext cx="428628" cy="597473"/>
          </a:xfrm>
          <a:prstGeom prst="rect">
            <a:avLst/>
          </a:prstGeom>
          <a:noFill/>
        </p:spPr>
      </p:pic>
      <p:pic>
        <p:nvPicPr>
          <p:cNvPr id="36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9501222" y="0"/>
            <a:ext cx="428628" cy="597473"/>
          </a:xfrm>
          <a:prstGeom prst="rect">
            <a:avLst/>
          </a:prstGeom>
          <a:noFill/>
        </p:spPr>
      </p:pic>
      <p:pic>
        <p:nvPicPr>
          <p:cNvPr id="37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10287040" y="785794"/>
            <a:ext cx="428628" cy="597473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0" y="0"/>
            <a:ext cx="437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28596" y="0"/>
            <a:ext cx="519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28662" y="285728"/>
            <a:ext cx="4651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357290" y="0"/>
            <a:ext cx="54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857356" y="0"/>
            <a:ext cx="508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357422" y="214290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57488" y="0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357554" y="0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929058" y="-214338"/>
            <a:ext cx="562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9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7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-2643238" y="1214422"/>
            <a:ext cx="428628" cy="597473"/>
          </a:xfrm>
          <a:prstGeom prst="rect">
            <a:avLst/>
          </a:prstGeom>
          <a:noFill/>
        </p:spPr>
      </p:pic>
      <p:pic>
        <p:nvPicPr>
          <p:cNvPr id="48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-2071734" y="1214422"/>
            <a:ext cx="428628" cy="597473"/>
          </a:xfrm>
          <a:prstGeom prst="rect">
            <a:avLst/>
          </a:prstGeom>
          <a:noFill/>
        </p:spPr>
      </p:pic>
      <p:pic>
        <p:nvPicPr>
          <p:cNvPr id="49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-1500230" y="1142984"/>
            <a:ext cx="428628" cy="597473"/>
          </a:xfrm>
          <a:prstGeom prst="rect">
            <a:avLst/>
          </a:prstGeom>
          <a:noFill/>
        </p:spPr>
      </p:pic>
      <p:pic>
        <p:nvPicPr>
          <p:cNvPr id="50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-857288" y="571480"/>
            <a:ext cx="428628" cy="597473"/>
          </a:xfrm>
          <a:prstGeom prst="rect">
            <a:avLst/>
          </a:prstGeom>
          <a:noFill/>
        </p:spPr>
      </p:pic>
      <p:pic>
        <p:nvPicPr>
          <p:cNvPr id="51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-857288" y="-298737"/>
            <a:ext cx="428628" cy="597473"/>
          </a:xfrm>
          <a:prstGeom prst="rect">
            <a:avLst/>
          </a:prstGeom>
          <a:noFill/>
        </p:spPr>
      </p:pic>
      <p:pic>
        <p:nvPicPr>
          <p:cNvPr id="52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11001420" y="857232"/>
            <a:ext cx="428628" cy="597473"/>
          </a:xfrm>
          <a:prstGeom prst="rect">
            <a:avLst/>
          </a:prstGeom>
          <a:noFill/>
        </p:spPr>
      </p:pic>
      <p:pic>
        <p:nvPicPr>
          <p:cNvPr id="53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10929982" y="0"/>
            <a:ext cx="428628" cy="597473"/>
          </a:xfrm>
          <a:prstGeom prst="rect">
            <a:avLst/>
          </a:prstGeom>
          <a:noFill/>
        </p:spPr>
      </p:pic>
      <p:pic>
        <p:nvPicPr>
          <p:cNvPr id="54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9644098" y="1643050"/>
            <a:ext cx="428628" cy="597473"/>
          </a:xfrm>
          <a:prstGeom prst="rect">
            <a:avLst/>
          </a:prstGeom>
          <a:noFill/>
        </p:spPr>
      </p:pic>
      <p:pic>
        <p:nvPicPr>
          <p:cNvPr id="55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10287040" y="1571612"/>
            <a:ext cx="428628" cy="597473"/>
          </a:xfrm>
          <a:prstGeom prst="rect">
            <a:avLst/>
          </a:prstGeom>
          <a:noFill/>
        </p:spPr>
      </p:pic>
      <p:pic>
        <p:nvPicPr>
          <p:cNvPr id="56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11001420" y="1643050"/>
            <a:ext cx="428628" cy="597473"/>
          </a:xfrm>
          <a:prstGeom prst="rect">
            <a:avLst/>
          </a:prstGeom>
          <a:noFill/>
        </p:spPr>
      </p:pic>
      <p:pic>
        <p:nvPicPr>
          <p:cNvPr id="57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-2643238" y="1928802"/>
            <a:ext cx="428628" cy="597473"/>
          </a:xfrm>
          <a:prstGeom prst="rect">
            <a:avLst/>
          </a:prstGeom>
          <a:noFill/>
        </p:spPr>
      </p:pic>
      <p:pic>
        <p:nvPicPr>
          <p:cNvPr id="58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-2000296" y="1928802"/>
            <a:ext cx="428628" cy="597473"/>
          </a:xfrm>
          <a:prstGeom prst="rect">
            <a:avLst/>
          </a:prstGeom>
          <a:noFill/>
        </p:spPr>
      </p:pic>
      <p:pic>
        <p:nvPicPr>
          <p:cNvPr id="59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-1357354" y="2000240"/>
            <a:ext cx="428628" cy="597473"/>
          </a:xfrm>
          <a:prstGeom prst="rect">
            <a:avLst/>
          </a:prstGeom>
          <a:noFill/>
        </p:spPr>
      </p:pic>
      <p:pic>
        <p:nvPicPr>
          <p:cNvPr id="60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-2500362" y="2786058"/>
            <a:ext cx="428628" cy="597473"/>
          </a:xfrm>
          <a:prstGeom prst="rect">
            <a:avLst/>
          </a:prstGeom>
          <a:noFill/>
        </p:spPr>
      </p:pic>
      <p:pic>
        <p:nvPicPr>
          <p:cNvPr id="61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-1714544" y="2857496"/>
            <a:ext cx="428628" cy="597473"/>
          </a:xfrm>
          <a:prstGeom prst="rect">
            <a:avLst/>
          </a:prstGeom>
          <a:noFill/>
        </p:spPr>
      </p:pic>
      <p:pic>
        <p:nvPicPr>
          <p:cNvPr id="62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9715536" y="2428868"/>
            <a:ext cx="428628" cy="597473"/>
          </a:xfrm>
          <a:prstGeom prst="rect">
            <a:avLst/>
          </a:prstGeom>
          <a:noFill/>
        </p:spPr>
      </p:pic>
      <p:pic>
        <p:nvPicPr>
          <p:cNvPr id="63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10358478" y="2500306"/>
            <a:ext cx="428628" cy="597473"/>
          </a:xfrm>
          <a:prstGeom prst="rect">
            <a:avLst/>
          </a:prstGeom>
          <a:noFill/>
        </p:spPr>
      </p:pic>
      <p:pic>
        <p:nvPicPr>
          <p:cNvPr id="64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11001420" y="2500306"/>
            <a:ext cx="428628" cy="597473"/>
          </a:xfrm>
          <a:prstGeom prst="rect">
            <a:avLst/>
          </a:prstGeom>
          <a:noFill/>
        </p:spPr>
      </p:pic>
      <p:pic>
        <p:nvPicPr>
          <p:cNvPr id="65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11001420" y="3286124"/>
            <a:ext cx="428628" cy="597473"/>
          </a:xfrm>
          <a:prstGeom prst="rect">
            <a:avLst/>
          </a:prstGeom>
          <a:noFill/>
        </p:spPr>
      </p:pic>
      <p:pic>
        <p:nvPicPr>
          <p:cNvPr id="66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10429916" y="3214686"/>
            <a:ext cx="428628" cy="597473"/>
          </a:xfrm>
          <a:prstGeom prst="rect">
            <a:avLst/>
          </a:prstGeom>
          <a:noFill/>
        </p:spPr>
      </p:pic>
      <p:pic>
        <p:nvPicPr>
          <p:cNvPr id="67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-2643238" y="3500438"/>
            <a:ext cx="428628" cy="597473"/>
          </a:xfrm>
          <a:prstGeom prst="rect">
            <a:avLst/>
          </a:prstGeom>
          <a:noFill/>
        </p:spPr>
      </p:pic>
      <p:pic>
        <p:nvPicPr>
          <p:cNvPr id="68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-1928858" y="3571876"/>
            <a:ext cx="428628" cy="597473"/>
          </a:xfrm>
          <a:prstGeom prst="rect">
            <a:avLst/>
          </a:prstGeom>
          <a:noFill/>
        </p:spPr>
      </p:pic>
      <p:pic>
        <p:nvPicPr>
          <p:cNvPr id="69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-1214478" y="2786058"/>
            <a:ext cx="428628" cy="597473"/>
          </a:xfrm>
          <a:prstGeom prst="rect">
            <a:avLst/>
          </a:prstGeom>
          <a:noFill/>
        </p:spPr>
      </p:pic>
      <p:pic>
        <p:nvPicPr>
          <p:cNvPr id="70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-785850" y="2000240"/>
            <a:ext cx="428628" cy="597473"/>
          </a:xfrm>
          <a:prstGeom prst="rect">
            <a:avLst/>
          </a:prstGeom>
          <a:noFill/>
        </p:spPr>
      </p:pic>
      <p:pic>
        <p:nvPicPr>
          <p:cNvPr id="71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-2500362" y="4286256"/>
            <a:ext cx="428628" cy="597473"/>
          </a:xfrm>
          <a:prstGeom prst="rect">
            <a:avLst/>
          </a:prstGeom>
          <a:noFill/>
        </p:spPr>
      </p:pic>
      <p:pic>
        <p:nvPicPr>
          <p:cNvPr id="72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9715536" y="3214686"/>
            <a:ext cx="428628" cy="597473"/>
          </a:xfrm>
          <a:prstGeom prst="rect">
            <a:avLst/>
          </a:prstGeom>
          <a:noFill/>
        </p:spPr>
      </p:pic>
      <p:pic>
        <p:nvPicPr>
          <p:cNvPr id="73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11572924" y="3286124"/>
            <a:ext cx="428628" cy="597473"/>
          </a:xfrm>
          <a:prstGeom prst="rect">
            <a:avLst/>
          </a:prstGeom>
          <a:noFill/>
        </p:spPr>
      </p:pic>
      <p:pic>
        <p:nvPicPr>
          <p:cNvPr id="74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11572924" y="2500306"/>
            <a:ext cx="428628" cy="597473"/>
          </a:xfrm>
          <a:prstGeom prst="rect">
            <a:avLst/>
          </a:prstGeom>
          <a:noFill/>
        </p:spPr>
      </p:pic>
      <p:pic>
        <p:nvPicPr>
          <p:cNvPr id="75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11501486" y="1643050"/>
            <a:ext cx="428628" cy="597473"/>
          </a:xfrm>
          <a:prstGeom prst="rect">
            <a:avLst/>
          </a:prstGeom>
          <a:noFill/>
        </p:spPr>
      </p:pic>
      <p:pic>
        <p:nvPicPr>
          <p:cNvPr id="76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11572924" y="0"/>
            <a:ext cx="428628" cy="597473"/>
          </a:xfrm>
          <a:prstGeom prst="rect">
            <a:avLst/>
          </a:prstGeom>
          <a:noFill/>
        </p:spPr>
      </p:pic>
      <p:pic>
        <p:nvPicPr>
          <p:cNvPr id="77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-1285916" y="3643314"/>
            <a:ext cx="428628" cy="597473"/>
          </a:xfrm>
          <a:prstGeom prst="rect">
            <a:avLst/>
          </a:prstGeom>
          <a:noFill/>
        </p:spPr>
      </p:pic>
      <p:pic>
        <p:nvPicPr>
          <p:cNvPr id="78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-1428792" y="4572008"/>
            <a:ext cx="428628" cy="597473"/>
          </a:xfrm>
          <a:prstGeom prst="rect">
            <a:avLst/>
          </a:prstGeom>
          <a:noFill/>
        </p:spPr>
      </p:pic>
      <p:pic>
        <p:nvPicPr>
          <p:cNvPr id="79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-642974" y="3714752"/>
            <a:ext cx="428628" cy="597473"/>
          </a:xfrm>
          <a:prstGeom prst="rect">
            <a:avLst/>
          </a:prstGeom>
          <a:noFill/>
        </p:spPr>
      </p:pic>
      <p:pic>
        <p:nvPicPr>
          <p:cNvPr id="80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-857288" y="1357298"/>
            <a:ext cx="428628" cy="597473"/>
          </a:xfrm>
          <a:prstGeom prst="rect">
            <a:avLst/>
          </a:prstGeom>
          <a:noFill/>
        </p:spPr>
      </p:pic>
      <p:pic>
        <p:nvPicPr>
          <p:cNvPr id="81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-714412" y="2786058"/>
            <a:ext cx="428628" cy="597473"/>
          </a:xfrm>
          <a:prstGeom prst="rect">
            <a:avLst/>
          </a:prstGeom>
          <a:noFill/>
        </p:spPr>
      </p:pic>
      <p:pic>
        <p:nvPicPr>
          <p:cNvPr id="82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9429784" y="-597473"/>
            <a:ext cx="428628" cy="597473"/>
          </a:xfrm>
          <a:prstGeom prst="rect">
            <a:avLst/>
          </a:prstGeom>
          <a:noFill/>
        </p:spPr>
      </p:pic>
      <p:pic>
        <p:nvPicPr>
          <p:cNvPr id="83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11572924" y="857232"/>
            <a:ext cx="428628" cy="597473"/>
          </a:xfrm>
          <a:prstGeom prst="rect">
            <a:avLst/>
          </a:prstGeom>
          <a:noFill/>
        </p:spPr>
      </p:pic>
      <p:pic>
        <p:nvPicPr>
          <p:cNvPr id="84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10644230" y="-597473"/>
            <a:ext cx="428628" cy="597473"/>
          </a:xfrm>
          <a:prstGeom prst="rect">
            <a:avLst/>
          </a:prstGeom>
          <a:noFill/>
        </p:spPr>
      </p:pic>
      <p:pic>
        <p:nvPicPr>
          <p:cNvPr id="85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11287172" y="-597473"/>
            <a:ext cx="428628" cy="597473"/>
          </a:xfrm>
          <a:prstGeom prst="rect">
            <a:avLst/>
          </a:prstGeom>
          <a:noFill/>
        </p:spPr>
      </p:pic>
      <p:pic>
        <p:nvPicPr>
          <p:cNvPr id="86" name="Picture 22" descr="Гирлянда из шариков"/>
          <p:cNvPicPr>
            <a:picLocks noChangeAspect="1" noChangeArrowheads="1"/>
          </p:cNvPicPr>
          <p:nvPr/>
        </p:nvPicPr>
        <p:blipFill>
          <a:blip r:embed="rId2" cstate="print"/>
          <a:srcRect t="66177"/>
          <a:stretch>
            <a:fillRect/>
          </a:stretch>
        </p:blipFill>
        <p:spPr bwMode="auto">
          <a:xfrm>
            <a:off x="9929850" y="-597473"/>
            <a:ext cx="428628" cy="597473"/>
          </a:xfrm>
          <a:prstGeom prst="rect">
            <a:avLst/>
          </a:prstGeom>
          <a:noFill/>
        </p:spPr>
      </p:pic>
      <p:sp>
        <p:nvSpPr>
          <p:cNvPr id="87" name="TextBox 86"/>
          <p:cNvSpPr txBox="1"/>
          <p:nvPr/>
        </p:nvSpPr>
        <p:spPr>
          <a:xfrm>
            <a:off x="642910" y="1214422"/>
            <a:ext cx="2533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9 + 1 = 10</a:t>
            </a:r>
            <a:endParaRPr lang="ru-RU" sz="4800" dirty="0"/>
          </a:p>
        </p:txBody>
      </p:sp>
      <p:sp>
        <p:nvSpPr>
          <p:cNvPr id="88" name="TextBox 87"/>
          <p:cNvSpPr txBox="1"/>
          <p:nvPr/>
        </p:nvSpPr>
        <p:spPr>
          <a:xfrm>
            <a:off x="642910" y="2357430"/>
            <a:ext cx="2632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8 + 2 = 10</a:t>
            </a:r>
            <a:endParaRPr lang="ru-RU" sz="4800" dirty="0"/>
          </a:p>
        </p:txBody>
      </p:sp>
      <p:sp>
        <p:nvSpPr>
          <p:cNvPr id="89" name="TextBox 88"/>
          <p:cNvSpPr txBox="1"/>
          <p:nvPr/>
        </p:nvSpPr>
        <p:spPr>
          <a:xfrm>
            <a:off x="642910" y="3429000"/>
            <a:ext cx="2582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7 + 3 = 10</a:t>
            </a:r>
            <a:endParaRPr lang="ru-RU" sz="4800" dirty="0"/>
          </a:p>
        </p:txBody>
      </p:sp>
      <p:sp>
        <p:nvSpPr>
          <p:cNvPr id="90" name="TextBox 89"/>
          <p:cNvSpPr txBox="1"/>
          <p:nvPr/>
        </p:nvSpPr>
        <p:spPr>
          <a:xfrm>
            <a:off x="571472" y="4572008"/>
            <a:ext cx="2664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6 + 4 = 10</a:t>
            </a:r>
            <a:endParaRPr lang="ru-RU" sz="4800" dirty="0"/>
          </a:p>
        </p:txBody>
      </p:sp>
      <p:sp>
        <p:nvSpPr>
          <p:cNvPr id="91" name="TextBox 90"/>
          <p:cNvSpPr txBox="1"/>
          <p:nvPr/>
        </p:nvSpPr>
        <p:spPr>
          <a:xfrm>
            <a:off x="571472" y="5715016"/>
            <a:ext cx="2590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5 + 5 = 10</a:t>
            </a:r>
            <a:endParaRPr lang="ru-RU" sz="4800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10429916" y="4286256"/>
            <a:ext cx="508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3.7037E-7 C 0.01058 0.00463 0.00329 0.00232 0.0224 0.00232 " pathEditMode="relative" ptsTypes="f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1296 C 0.00382 -0.01551 0.00347 -0.01921 0.00503 -0.02176 C 0.00798 -0.02662 0.01423 -0.02477 0.01892 -0.02616 C 0.03246 -0.03056 0.04635 -0.03264 0.06024 -0.03542 C 0.21406 -0.03472 0.3684 -0.03449 0.52239 -0.0331 C 0.53194 -0.0331 0.54982 -0.02431 0.54982 -0.02407 C 0.55347 -0.02106 0.55659 -0.01782 0.56007 -0.01481 C 0.5618 -0.01319 0.56528 -0.01019 0.56528 -0.00995 C 0.56771 -0.00509 0.57396 -0.00231 0.57396 0.00347 C 0.57604 0.05741 0.58159 0.0963 0.54982 0.12546 C 0.54514 0.13472 0.54739 0.13194 0.53958 0.13912 C 0.53594 0.14259 0.52916 0.14838 0.52916 0.14838 C 0.52205 0.16343 0.50903 0.17222 0.49982 0.18519 C 0.49948 0.1875 0.49913 0.19005 0.49826 0.19213 C 0.49739 0.19468 0.49548 0.19653 0.49479 0.19907 C 0.48993 0.2162 0.48958 0.23634 0.48958 0.25417 " pathEditMode="relative" rAng="0" ptsTypes="fffffffffffffffA">
                                      <p:cBhvr>
                                        <p:cTn id="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5 0.02407 C -0.00469 0.0213 0.00295 0.01644 0.01128 0.01481 C 0.01597 0.01389 0.0401 0.01065 0.04409 0.01042 C 0.0592 0.00509 0.04288 0.01042 0.06996 0.00579 C 0.09479 0.00139 0.11892 -0.00347 0.14409 -0.00579 C 0.171 -0.01505 0.19878 -0.01134 0.22673 -0.01273 C 0.34583 -0.03542 0.48125 -0.01782 0.60434 -0.01505 C 0.60764 -0.01204 0.61146 -0.01088 0.61475 -0.00787 C 0.61666 -0.00602 0.61805 -0.00324 0.61979 -0.00116 C 0.62118 0.00069 0.62344 0.00208 0.62517 0.00347 C 0.62621 0.00579 0.62708 0.00833 0.62847 0.01042 C 0.62986 0.01227 0.63264 0.0125 0.63368 0.01481 C 0.63559 0.01898 0.63594 0.02407 0.63715 0.0287 C 0.6375 0.03102 0.63889 0.03542 0.63889 0.03565 C 0.6375 0.075 0.64427 0.09028 0.62673 0.11366 C 0.62239 0.12569 0.62066 0.1375 0.61823 0.15046 C 0.61753 0.15417 0.61736 0.15833 0.61649 0.16204 C 0.61528 0.16667 0.61302 0.17569 0.61302 0.17593 C 0.61198 0.19769 0.60937 0.22037 0.60937 0.24236 " pathEditMode="relative" rAng="0" ptsTypes="ffffffffffffffffff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11 0.00231 C -0.0349 -0.00787 -0.03004 -0.0088 -0.02101 -0.01088 C -0.01719 -0.01343 -0.01268 -0.01482 -0.00886 -0.01783 C -0.00313 -0.02223 0.00156 -0.03056 0.0085 -0.03172 C 0.01718 -0.0331 0.02587 -0.03334 0.03455 -0.03403 C 0.07882 -0.04398 0.1158 -0.04398 0.16284 -0.0456 C 0.21962 -0.04375 0.22708 -0.04329 0.26857 -0.03866 C 0.29045 -0.02894 0.32153 -0.02709 0.34496 -0.02477 C 0.36423 -0.01621 0.33889 -0.02685 0.3901 -0.02014 C 0.39462 -0.01852 0.3993 -0.01598 0.40416 -0.01551 C 0.41111 -0.01482 0.41771 -0.01389 0.42482 -0.0132 C 0.47916 0.00463 0.55521 -0.00139 0.60347 -0.0007 C 0.61875 0.00463 0.61059 0.00115 0.62778 0.00764 C 0.63125 0.00879 0.63837 0.0118 0.63837 0.01203 C 0.65087 0.02315 0.66094 0.04328 0.66962 0.05995 C 0.6717 0.06458 0.67517 0.06875 0.67656 0.07384 C 0.67969 0.08634 0.68489 0.09977 0.69045 0.11088 C 0.69618 0.13518 0.70295 0.15926 0.70781 0.18449 C 0.71111 0.20139 0.71371 0.22291 0.72517 0.23287 C 0.73316 0.24907 0.72864 0.24352 0.73715 0.25139 C 0.74114 0.25856 0.73871 0.2581 0.74253 0.2581 " pathEditMode="relative" rAng="0" ptsTypes="ffffffffffffffffffffA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49 0 C -0.03247 0.00116 -0.02414 0.00185 -0.01268 0.00694 C -0.00711 0.01204 -0.00139 0.01389 0.00451 0.01829 C 0.01181 0.02361 0.00729 0.02245 0.01476 0.02523 C 0.01945 0.02685 0.02865 0.02986 0.02865 0.03009 C 0.03958 0.03958 0.02709 0.02986 0.04584 0.03681 C 0.04827 0.03773 0.05035 0.04028 0.05278 0.04144 C 0.05886 0.04421 0.06546 0.04514 0.07188 0.04815 C 0.08386 0.05394 0.09549 0.05787 0.10799 0.06204 C 0.11146 0.06319 0.11962 0.06806 0.12188 0.06898 C 0.13837 0.07708 0.15608 0.08495 0.17344 0.08958 C 0.17987 0.09537 0.18803 0.09583 0.1941 0.10116 C 0.20244 0.10833 0.1974 0.10486 0.2099 0.11042 C 0.21164 0.11134 0.21285 0.11366 0.21494 0.11481 C 0.22362 0.11991 0.23299 0.12546 0.24237 0.1287 C 0.2698 0.15301 0.31181 0.16366 0.3441 0.17245 C 0.35157 0.17454 0.3606 0.18241 0.36823 0.1838 C 0.37848 0.18519 0.38889 0.18519 0.39931 0.18611 C 0.41146 0.19144 0.40834 0.19074 0.43039 0.19074 C 0.48316 0.19074 0.53612 0.18912 0.58889 0.18843 C 0.60469 0.18148 0.58803 0.18819 0.62518 0.1838 C 0.63941 0.18218 0.654 0.1794 0.66823 0.17708 C 0.69289 0.17731 0.71771 0.17801 0.74237 0.1794 C 0.76077 0.18032 0.78525 0.19213 0.80278 0.2 C 0.81598 0.20579 0.829 0.21157 0.83889 0.22523 C 0.84219 0.23866 0.84063 0.22963 0.84063 0.25278 " pathEditMode="relative" rAng="0" ptsTypes="fffffffffffffffffffffffffA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833 C 0.00225 -0.01481 -0.00573 -0.01227 0.01163 -0.01528 C 0.11666 -0.05741 0.23194 -0.02523 0.34097 -0.01296 C 0.35191 -0.00926 0.36267 -0.00764 0.37378 -0.00602 C 0.38576 -0.00069 0.37291 -0.00579 0.39618 -0.00139 C 0.41094 0.00139 0.42639 0.00533 0.44097 0.01019 C 0.45833 0.01597 0.47534 0.02269 0.49271 0.02847 C 0.50451 0.03241 0.51337 0.03773 0.52552 0.04005 C 0.54219 0.04746 0.51337 0.03496 0.54097 0.04468 C 0.55469 0.04954 0.56892 0.05509 0.58246 0.06065 C 0.58594 0.06204 0.58923 0.06366 0.59271 0.06528 C 0.59722 0.06736 0.60659 0.06991 0.60659 0.07014 C 0.61962 0.08195 0.63819 0.0831 0.65312 0.0882 C 0.66007 0.09421 0.66666 0.09815 0.67378 0.1044 C 0.67916 0.10926 0.68298 0.11551 0.68923 0.11806 C 0.69583 0.12685 0.70052 0.13195 0.71007 0.13195 " pathEditMode="relative" rAng="0" ptsTypes="fffffffffffffffA">
                                      <p:cBhvr>
                                        <p:cTn id="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2663 C 0.00069 -0.02408 0.00937 -0.01852 0.01563 -0.01737 C 0.02362 -0.01575 0.03976 -0.01274 0.03976 -0.0125 C 0.06337 -0.01343 0.08681 -0.01366 0.11042 -0.01505 C 0.12639 -0.01598 0.14237 -0.02246 0.15851 -0.02431 C 0.18126 -0.03426 0.20435 -0.03866 0.22778 -0.0426 C 0.28264 -0.06783 0.35348 -0.04468 0.41389 -0.04028 C 0.4224 -0.03843 0.43108 -0.0382 0.43976 -0.03565 C 0.44219 -0.03496 0.44428 -0.03241 0.44671 -0.03125 C 0.45573 -0.02686 0.46459 -0.0257 0.47431 -0.02431 C 0.48733 -0.01852 0.49115 -0.00811 0.50191 0.00092 C 0.50799 0.01319 0.51355 0.0206 0.52431 0.02407 C 0.53768 0.01805 0.5382 0.03217 0.54497 0.04004 C 0.5533 0.04976 0.57275 0.06111 0.57778 0.07453 " pathEditMode="relative" rAng="0" ptsTypes="fffffffffffff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5.92593E-6 C 0.03664 -0.01621 0.00817 -0.0044 0.10522 -0.0044 C 0.14254 -0.0044 0.16963 -0.00232 0.20522 -5.92593E-6 C 0.24792 0.00624 0.28994 0.01736 0.33282 0.02314 C 0.34341 0.02777 0.35469 0.028 0.36563 0.03009 C 0.37588 0.03194 0.39654 0.03449 0.39654 0.03449 C 0.41199 0.03981 0.42726 0.04074 0.44306 0.04374 C 0.46268 0.05949 0.44827 0.05023 0.48976 0.05532 C 0.50904 0.05763 0.52709 0.06273 0.54671 0.06435 C 0.60713 0.06273 0.66372 0.05995 0.72431 0.05995 " pathEditMode="relative" ptsTypes="fffffffff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-0.1037 C 0.02917 -0.1213 0.03836 -0.12315 0.04896 -0.12894 C 0.06701 -0.13843 0.08455 -0.14908 0.1033 -0.15394 C 0.11268 -0.16227 0.12171 -0.16227 0.1316 -0.1669 C 0.1507 -0.17546 0.1698 -0.17963 0.18959 -0.18241 C 0.20608 -0.19236 0.22553 -0.19028 0.24219 -0.19213 C 0.27587 -0.20463 0.27969 -0.19931 0.33334 -0.20139 C 0.3573 -0.20046 0.38143 -0.20093 0.40556 -0.19838 C 0.42344 -0.19653 0.44202 -0.18588 0.4599 -0.18241 C 0.47448 -0.17361 0.45261 -0.18588 0.48455 -0.17593 C 0.50365 -0.17014 0.48698 -0.1706 0.504 -0.16343 C 0.50869 -0.16158 0.51337 -0.16111 0.51806 -0.16019 C 0.53004 -0.15301 0.51719 -0.15995 0.5408 -0.15394 C 0.55191 -0.15116 0.56303 -0.14653 0.57414 -0.14445 C 0.5856 -0.13773 0.59619 -0.1294 0.60782 -0.12593 C 0.61702 -0.11435 0.62778 -0.1125 0.63733 -0.1037 C 0.65382 -0.08889 0.64636 -0.09306 0.65869 -0.08773 C 0.6691 -0.07662 0.67882 -0.06945 0.69028 -0.0625 C 0.69202 -0.06111 0.69358 -0.05787 0.69549 -0.05625 C 0.70382 -0.04977 0.71303 -0.04445 0.72188 -0.04028 C 0.73421 -0.0257 0.7283 -0.03009 0.73785 -0.02454 C 0.75244 -0.00695 0.76685 0.01319 0.78351 0.02268 C 0.80087 0.0544 0.77882 0.01713 0.79393 0.03588 C 0.79619 0.03842 0.79723 0.04259 0.79931 0.04537 C 0.81042 0.05949 0.82431 0.0662 0.83646 0.07731 " pathEditMode="relative" rAng="0" ptsTypes="ffffffffffffffffffffffff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834 C 0.0059 -0.00232 0.02378 0.00763 0.04271 0.01226 C 0.06302 0.01712 0.08489 0.01851 0.10469 0.02615 C 0.1118 0.02893 0.1184 0.03425 0.12517 0.0375 C 0.13403 0.04143 0.14392 0.04236 0.15278 0.04675 C 0.16753 0.05393 0.18055 0.06041 0.196 0.06296 C 0.2184 0.07199 0.24583 0.07314 0.2684 0.07662 C 0.29844 0.08101 0.32778 0.08981 0.35798 0.09282 C 0.38403 0.09976 0.41111 0.10555 0.4375 0.10879 C 0.46128 0.11944 0.49722 0.1125 0.52187 0.11111 C 0.5368 0.10439 0.55225 0.09907 0.56666 0.0905 C 0.57656 0.08472 0.58403 0.0743 0.59427 0.06967 C 0.60729 0.05231 0.59045 0.07337 0.60625 0.05833 C 0.61614 0.04884 0.6243 0.03796 0.63559 0.03078 C 0.64757 0.01458 0.64253 0.02152 0.65104 0.00995 C 0.65278 0.00763 0.65469 0.00532 0.65625 0.003 C 0.65798 0.00069 0.66163 -0.00371 0.66163 -0.00348 C 0.66771 -0.01968 0.671 -0.03727 0.67517 -0.0544 C 0.67691 -0.06158 0.68038 -0.06991 0.68038 -0.07732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97 0.00185 C 0.01788 0.00208 0.05382 0.00394 0.0625 0.00648 C 0.06493 0.00718 0.06701 0.00995 0.06944 0.01088 C 0.07274 0.01227 0.07639 0.0125 0.07986 0.0132 C 0.08715 0.01644 0.09531 0.01783 0.10225 0.02245 C 0.10902 0.02708 0.11024 0.02801 0.11771 0.03171 C 0.12482 0.03519 0.13524 0.03611 0.14184 0.04097 C 0.15972 0.05394 0.14566 0.04699 0.15746 0.05232 C 0.16614 0.06019 0.16857 0.07546 0.17465 0.08681 C 0.17604 0.08958 0.1783 0.0912 0.17986 0.09375 C 0.18125 0.09583 0.18211 0.09838 0.18333 0.1007 C 0.18628 0.11343 0.19323 0.12408 0.19878 0.13519 C 0.20086 0.13912 0.20104 0.14421 0.20225 0.14884 C 0.20416 0.15648 0.20208 0.15579 0.20573 0.15579 " pathEditMode="relative" rAng="0" ptsTypes="fffffffffffffA">
                                      <p:cBhvr>
                                        <p:cTn id="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5695 C -0.02222 0.04352 -0.05573 0.0544 -0.08698 0.05903 C -0.10226 0.06574 -0.1165 0.07708 -0.13195 0.08218 C -0.13525 0.08519 -0.15104 0.09746 -0.15261 0.09815 C -0.15695 0.1 -0.16077 0.10139 -0.16459 0.10509 C -0.1665 0.10695 -0.16788 0.10996 -0.16979 0.11204 C -0.17518 0.11783 -0.1816 0.12222 -0.18698 0.12801 C -0.18889 0.13009 -0.19011 0.13333 -0.19219 0.13496 C -0.19531 0.13727 -0.19948 0.13681 -0.20261 0.13958 C -0.22327 0.15787 -0.19097 0.12847 -0.21285 0.15116 C -0.21979 0.15833 -0.22795 0.16505 -0.23525 0.17176 C -0.24462 0.18056 -0.25469 0.1882 -0.26285 0.19931 C -0.27709 0.21875 -0.2875 0.24607 -0.29566 0.2706 C -0.29792 0.27732 -0.29809 0.2882 -0.30261 0.29352 " pathEditMode="relative" rAng="0" ptsTypes="fffffffffffffA">
                                      <p:cBhvr>
                                        <p:cTn id="5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22222E-6 C -0.00053 -0.00231 -0.00296 -0.00509 -0.00174 -0.00671 C 0.00034 -0.00949 0.00416 -0.00764 0.00694 -0.00902 C 0.00885 -0.00995 0.01024 -0.0125 0.01215 -0.01365 C 0.01371 -0.01481 0.01562 -0.01527 0.01735 -0.01597 C 0.02117 -0.01944 0.02551 -0.02176 0.02933 -0.02523 C 0.03142 -0.02708 0.03263 -0.03009 0.03454 -0.03217 C 0.0427 -0.04074 0.05138 -0.04676 0.06041 -0.05277 C 0.06232 -0.05393 0.06406 -0.05555 0.06562 -0.0574 C 0.06753 -0.05972 0.06857 -0.06273 0.07065 -0.06435 C 0.07378 -0.06666 0.07795 -0.06643 0.08107 -0.06898 C 0.09183 -0.07824 0.1052 -0.08495 0.11735 -0.08958 C 0.12725 -0.09352 0.13854 -0.10416 0.14826 -0.10578 C 0.1585 -0.10764 0.16892 -0.10717 0.17933 -0.10787 C 0.21197 -0.12245 0.29548 -0.11481 0.29999 -0.11481 C 0.33854 -0.12754 0.44166 -0.12152 0.45694 -0.12176 C 0.48489 -0.12037 0.51197 -0.11759 0.53975 -0.11481 C 0.55416 -0.10995 0.56979 -0.10787 0.58454 -0.10578 C 0.60277 -0.09977 0.62274 -0.09676 0.64149 -0.09421 C 0.64722 -0.09236 0.65329 -0.09259 0.65867 -0.08958 C 0.66128 -0.08819 0.66284 -0.08356 0.66562 -0.08264 C 0.67343 -0.07963 0.68975 -0.07801 0.68975 -0.07801 C 0.70347 -0.07176 0.68333 -0.08055 0.71388 -0.07338 C 0.71735 -0.07268 0.72065 -0.0699 0.72413 -0.06898 C 0.7394 -0.06481 0.75399 -0.06018 0.76892 -0.05532 C 0.77795 -0.04699 0.78749 -0.04051 0.79652 -0.03217 C 0.80503 -0.02453 0.81128 -0.01574 0.82065 -0.00902 C 0.82968 0.00672 0.84374 0.01505 0.85347 0.02986 C 0.86041 0.04051 0.86631 0.05371 0.87065 0.06667 C 0.8743 0.07801 0.87569 0.08611 0.88107 0.0963 C 0.88489 0.11204 0.88124 0.10811 0.88801 0.11273 " pathEditMode="relative" ptsTypes="ffffffffffffffffffffffffffffffA"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9.25926E-6 C 0.0052 0.00231 0.01007 0.00462 0.01545 0.00462 " pathEditMode="relative" ptsTypes="fA">
                                      <p:cBhvr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C 0.01493 -0.01319 0.03767 -0.01319 0.05521 -0.0162 C 0.09583 -0.03241 0.13698 -0.02384 0.1776 -0.01829 C 0.19757 -0.01018 0.22379 -0.0081 0.24479 -0.00463 C 0.25694 0.00093 0.24219 -0.00532 0.26563 -1.11111E-6 C 0.27257 0.00162 0.27951 0.00486 0.28629 0.00695 C 0.30208 0.01158 0.3184 0.0132 0.33455 0.01597 C 0.35069 0.02315 0.36858 0.01875 0.38455 0.01158 C 0.40764 0.01505 0.43021 0.02014 0.4533 0.02292 C 0.46528 0.02824 0.45052 0.02199 0.46892 0.02755 C 0.48507 0.03241 0.50122 0.0412 0.51719 0.04838 C 0.52274 0.05093 0.52951 0.05116 0.53455 0.05509 C 0.53802 0.05787 0.54462 0.06435 0.54462 0.06458 C 0.54583 0.06667 0.54688 0.06945 0.54809 0.0713 C 0.54965 0.07315 0.55191 0.07384 0.55347 0.07593 C 0.55451 0.07778 0.55417 0.08056 0.55521 0.08264 C 0.55781 0.08958 0.56146 0.0963 0.56389 0.10347 C 0.56528 0.10787 0.56615 0.1125 0.56701 0.11713 C 0.56754 0.11945 0.56892 0.12408 0.56892 0.12431 C 0.56927 0.14028 0.56962 0.15625 0.57066 0.17245 C 0.57118 0.18125 0.5776 0.1794 0.5776 0.18611 " pathEditMode="relative" rAng="0" ptsTypes="ffffffffffffffffffff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" y="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C 0.01215 -0.00208 0.02396 -0.00463 0.03612 -0.00671 C 0.06442 -0.01921 0.09515 -0.01991 0.12414 -0.02754 C 0.18456 -0.02639 0.22015 -0.02592 0.2724 -0.01829 C 0.28404 -0.01435 0.29549 -0.00972 0.30678 -0.0044 C 0.31234 -0.00185 0.31841 -0.00301 0.32414 -0.00231 C 0.33352 0.00093 0.34115 0.00648 0.35001 0.01158 C 0.35817 0.01621 0.36737 0.01806 0.37588 0.02084 C 0.38247 0.02315 0.38838 0.02709 0.3948 0.02986 C 0.41164 0.03727 0.44862 0.03889 0.46546 0.04144 C 0.49081 0.04514 0.51598 0.05162 0.54115 0.05533 C 0.55261 0.06042 0.56702 0.06412 0.57744 0.0713 C 0.58508 0.07639 0.5922 0.08611 0.60001 0.08982 C 0.60695 0.09306 0.60331 0.09097 0.61025 0.09653 C 0.61668 0.10949 0.62831 0.12153 0.63959 0.12662 C 0.64463 0.1331 0.64845 0.13727 0.65504 0.14028 C 0.6632 0.15116 0.65799 0.14537 0.67049 0.15648 C 0.6724 0.1581 0.6757 0.16111 0.6757 0.16111 C 0.68317 0.17593 0.68091 0.18102 0.68091 0.20232 " pathEditMode="relative" ptsTypes="ffffffffffffffffffA">
                                      <p:cBhvr>
                                        <p:cTn id="7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4 0.02199 C 0.06822 -0.00416 0.12518 0.01621 0.18195 0.02894 C 0.18316 0.03125 0.18369 0.03426 0.18542 0.03565 C 0.19115 0.03982 0.21303 0.04306 0.21997 0.04491 C 0.25417 0.05394 0.28698 0.06806 0.32171 0.07477 C 0.33716 0.08171 0.35209 0.08496 0.36823 0.08866 C 0.38941 0.09329 0.41042 0.09931 0.43195 0.10232 C 0.45261 0.11158 0.48108 0.11204 0.50261 0.11621 C 0.51754 0.12315 0.49341 0.1125 0.52865 0.12084 C 0.5316 0.12153 0.53421 0.12454 0.53716 0.12546 C 0.54115 0.12685 0.54532 0.12709 0.54931 0.12778 C 0.58108 0.14236 0.61702 0.14306 0.65105 0.14607 C 0.68073 0.15278 0.71094 0.15324 0.74063 0.15996 C 0.75157 0.1625 0.75869 0.17662 0.76823 0.18287 C 0.77622 0.1882 0.78282 0.19213 0.79063 0.19908 C 0.79514 0.20301 0.80053 0.20417 0.80278 0.21042 " pathEditMode="relative" rAng="0" ptsTypes="fffffffffffffffA">
                                      <p:cBhvr>
                                        <p:cTn id="7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C 0.03872 -0.0132 0.07466 0.00254 0.11198 0.00463 C 0.14827 0.00671 0.22066 0.00926 0.22066 0.00926 C 0.24723 0.01643 0.27466 0.02291 0.30157 0.02754 C 0.31372 0.03287 0.33577 0.03449 0.35 0.0368 C 0.36563 0.04213 0.3823 0.04259 0.39827 0.04606 C 0.40903 0.04838 0.43091 0.05046 0.43091 0.05046 C 0.44514 0.05532 0.45955 0.05764 0.47414 0.05972 C 0.52969 0.08472 0.65 0.06898 0.65 0.06898 " pathEditMode="relative" ptsTypes="ffffffffA">
                                      <p:cBhvr>
                                        <p:cTn id="8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3495 C -0.02431 0.01481 -0.00243 0.0331 -0.06788 0.02801 C -0.08629 0.02662 -0.10469 0.02037 -0.12309 0.01875 C -0.13629 0.01759 -0.14948 0.01736 -0.16268 0.01643 C -0.17014 0.01597 -0.17761 0.01481 -0.18507 0.01412 C -0.20018 0.00741 -0.21754 0.00486 -0.23334 0.00254 C -0.2441 -0.0007 -0.25521 -0.00139 -0.26615 -0.00417 C -0.2816 -0.00787 -0.29705 -0.01273 -0.31268 -0.01574 C -0.32327 -0.02292 -0.33559 -0.02662 -0.34722 -0.02963 C -0.35504 -0.03449 -0.36389 -0.03588 -0.37136 -0.04097 C -0.37882 -0.04583 -0.38577 -0.05139 -0.39375 -0.05486 C -0.40209 -0.0632 -0.40781 -0.06759 -0.41788 -0.07083 C -0.42709 -0.07917 -0.44011 -0.08542 -0.4507 -0.08935 C -0.45573 -0.09121 -0.46216 -0.0963 -0.46788 -0.0963 " pathEditMode="relative" rAng="0" ptsTypes="fffffffffffffA">
                                      <p:cBhvr>
                                        <p:cTn id="8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0.02083 C -0.04965 0.01944 -0.07187 0.01829 -0.10712 0.01389 C -0.12465 0.00602 -0.14583 0.00463 -0.16406 0.00231 C -0.17639 -0.00324 -0.1868 -0.00324 -0.20017 -0.0044 C -0.20972 -0.00857 -0.21962 -0.01134 -0.22951 -0.01366 C -0.25087 -0.025 -0.221 -0.01042 -0.25885 -0.0206 C -0.26093 -0.02107 -0.26198 -0.02454 -0.26406 -0.02523 C -0.26909 -0.02685 -0.2743 -0.02685 -0.27951 -0.02755 C -0.29201 -0.03866 -0.28264 -0.03171 -0.31059 -0.03658 C -0.32014 -0.0382 -0.32847 -0.0419 -0.33819 -0.04352 C -0.35573 -0.05556 -0.38229 -0.06227 -0.40191 -0.06667 C -0.41128 -0.0713 -0.41979 -0.07269 -0.42951 -0.0757 C -0.44496 -0.08033 -0.46041 -0.08542 -0.47604 -0.08958 C -0.49791 -0.10417 -0.47309 -0.08958 -0.50364 -0.09884 C -0.50573 -0.09954 -0.50677 -0.10255 -0.50885 -0.10324 C -0.51389 -0.10486 -0.51909 -0.10463 -0.5243 -0.10556 C -0.52725 -0.10602 -0.53021 -0.10695 -0.53298 -0.10787 C -0.55156 -0.11458 -0.57014 -0.12292 -0.58819 -0.13102 C -0.61128 -0.14144 -0.63559 -0.14815 -0.65885 -0.15857 C -0.66909 -0.1632 -0.68889 -0.16759 -0.6967 -0.17454 C -0.70017 -0.17755 -0.70312 -0.18195 -0.70712 -0.1838 C -0.71823 -0.18866 -0.71493 -0.18496 -0.71927 -0.19074 " pathEditMode="relative" rAng="0" ptsTypes="fffffffffffffffffffffA">
                                      <p:cBhvr>
                                        <p:cTn id="8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C -0.02327 -0.00787 -0.04514 -0.00996 -0.0691 -0.01158 C -0.20452 -0.0419 -0.04375 -0.01806 -0.42587 -0.02084 C -0.44514 -0.02361 -0.4632 -0.02824 -0.48281 -0.02986 C -0.51077 -0.03912 -0.54045 -0.04422 -0.5691 -0.04838 C -0.57361 -0.05047 -0.57865 -0.05 -0.58281 -0.05301 C -0.58455 -0.0544 -0.58455 -0.05834 -0.58629 -0.05996 C -0.5882 -0.06158 -0.59097 -0.06111 -0.59323 -0.06204 C -0.60139 -0.06528 -0.6092 -0.06991 -0.61736 -0.07361 C -0.62743 -0.0838 -0.63611 -0.08889 -0.64827 -0.09213 C -0.65452 -0.09769 -0.66198 -0.10718 -0.6691 -0.11042 C -0.67604 -0.12338 -0.68611 -0.13195 -0.69497 -0.1426 C -0.69861 -0.14699 -0.70521 -0.15648 -0.70521 -0.15648 C -0.70972 -0.17361 -0.70313 -0.15278 -0.71215 -0.16783 C -0.71354 -0.17014 -0.71736 -0.18287 -0.71736 -0.18635 " pathEditMode="relative" ptsTypes="ffffffffffffffA">
                                      <p:cBhvr>
                                        <p:cTn id="9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1157 C -0.06024 0.01018 -0.11736 0.01064 -0.18038 0.01388 C -0.29843 0.01273 -0.3533 0.0206 -0.44409 0.00694 C -0.45156 0.0037 -0.45885 0.00254 -0.46649 4.81481E-6 C -0.48021 -0.00463 -0.49444 -0.01065 -0.50798 -0.01598 C -0.53264 -0.02547 -0.55659 -0.03542 -0.58212 -0.03913 C -0.59323 -0.04931 -0.58003 -0.03866 -0.60104 -0.04607 C -0.60468 -0.04746 -0.60781 -0.05116 -0.61146 -0.05278 C -0.621 -0.06158 -0.63333 -0.06366 -0.64236 -0.07362 C -0.6467 -0.07848 -0.65 -0.08496 -0.65451 -0.08959 C -0.66389 -0.09908 -0.67639 -0.10788 -0.68715 -0.11482 C -0.69236 -0.12524 -0.69965 -0.13149 -0.70625 -0.14028 C -0.70937 -0.14445 -0.71163 -0.14977 -0.71475 -0.15394 C -0.71909 -0.1713 -0.71267 -0.15047 -0.7217 -0.16551 C -0.72291 -0.16737 -0.72239 -0.17038 -0.72343 -0.17246 C -0.72673 -0.17917 -0.73107 -0.18334 -0.73385 -0.19075 " pathEditMode="relative" rAng="0" ptsTypes="fffffffffffffffA">
                                      <p:cBhvr>
                                        <p:cTn id="9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C 0.00781 0.00533 0.01649 0.01065 0.02413 0.01621 C 0.02778 0.01875 0.03073 0.02315 0.03455 0.02523 C 0.0408 0.02871 0.04757 0.03241 0.05347 0.03681 C 0.05712 0.03959 0.0599 0.04422 0.06389 0.04607 C 0.07969 0.05324 0.08785 0.06898 0.10174 0.07824 C 0.10938 0.08334 0.11424 0.08935 0.12066 0.09653 C 0.12813 0.10486 0.13542 0.11366 0.14306 0.12199 C 0.14688 0.12616 0.15174 0.12871 0.15521 0.13334 C 0.15868 0.13797 0.16163 0.14352 0.16563 0.14722 C 0.1691 0.15023 0.17587 0.15648 0.17587 0.15648 C 0.17709 0.1588 0.17778 0.16158 0.17934 0.16297 C 0.18073 0.16435 0.18334 0.16366 0.18455 0.16528 C 0.18577 0.16713 0.18507 0.1706 0.18629 0.17246 C 0.18768 0.17454 0.18976 0.17547 0.19149 0.17709 C 0.19948 0.19398 0.18941 0.175 0.2 0.18866 C 0.20504 0.19514 0.20781 0.20162 0.21389 0.20695 C 0.2191 0.21783 0.22344 0.225 0.22934 0.23449 C 0.2349 0.24329 0.23212 0.24607 0.23976 0.25301 C 0.24462 0.26297 0.24861 0.27292 0.25347 0.28287 C 0.25469 0.28519 0.25625 0.28727 0.25695 0.28982 C 0.25747 0.29213 0.25868 0.29653 0.25868 0.29653 " pathEditMode="relative" ptsTypes="fffffffffffffffffffff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C -0.01771 0.00347 -0.0342 0.01365 -0.05174 0.0162 C -0.08021 0.02037 -0.1099 0.0199 -0.13802 0.02083 C -0.32535 0.01782 -0.23941 0.03773 -0.31389 0.00463 C -0.31997 -0.00139 -0.32535 -0.00718 -0.33108 -0.01366 C -0.33681 -0.01991 -0.33629 -0.01505 -0.33629 -0.02061 " pathEditMode="relative" ptsTypes="fffffA">
                                      <p:cBhvr>
                                        <p:cTn id="10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C -0.00764 0.00347 -0.01337 0.00833 -0.02083 0.01157 C -0.0309 0.02083 -0.05121 0.025 -0.06389 0.02777 C -0.31041 0.02523 -0.23246 0.09259 -0.2967 0.00694 C -0.29722 0.00324 -0.29791 -0.0007 -0.29843 -0.0044 C -0.29896 -0.00834 -0.3 -0.01598 -0.3 -0.01598 " pathEditMode="relative" ptsTypes="fffffA">
                                      <p:cBhvr>
                                        <p:cTn id="10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27 -0.02592 C 0.02743 -0.02778 0.03039 -0.02847 0.03368 -0.0331 C 0.0415 -0.04329 0.0323 -0.03773 0.04236 -0.04236 C 0.05799 -0.06366 0.03525 -0.0331 0.05434 -0.05579 C 0.0573 -0.05972 0.06441 -0.07106 0.0698 -0.0743 C 0.08021 -0.08055 0.079 -0.07778 0.08889 -0.08125 C 0.09236 -0.08241 0.09601 -0.08356 0.09914 -0.08565 C 0.10139 -0.08727 0.10365 -0.08912 0.10608 -0.09028 C 0.12605 -0.09907 0.14896 -0.10185 0.1698 -0.10417 C 0.179 -0.10717 0.1882 -0.10856 0.1974 -0.11111 C 0.36111 -0.1088 0.30973 -0.11342 0.38542 -0.10417 C 0.40018 -0.09907 0.41563 -0.09606 0.43021 -0.09028 C 0.45035 -0.08217 0.47032 -0.0743 0.49063 -0.06736 C 0.49792 -0.06481 0.50365 -0.06042 0.51129 -0.0581 C 0.52049 -0.04977 0.51302 -0.05509 0.52848 -0.05116 C 0.54011 -0.04815 0.55139 -0.04467 0.56302 -0.04236 C 0.57171 -0.03842 0.58004 -0.03611 0.58889 -0.0331 C 0.60816 -0.01967 0.6316 -0.01458 0.65261 -0.00764 C 0.66111 -0.00486 0.66667 0.0007 0.675 0.00347 C 0.68021 0.01088 0.68368 0.01482 0.69063 0.01759 C 0.7 0.03634 0.68768 0.01343 0.69914 0.02894 C 0.71007 0.04398 0.69462 0.02894 0.70782 0.04074 C 0.7165 0.05787 0.72691 0.07361 0.73889 0.08658 C 0.75469 0.1037 0.73525 0.08333 0.7474 0.10046 C 0.75243 0.10718 0.75921 0.11273 0.76476 0.11829 C 0.77917 0.13472 0.79341 0.15116 0.80782 0.16713 C 0.8165 0.17685 0.82188 0.19097 0.82674 0.20394 C 0.83021 0.21296 0.83039 0.20972 0.83542 0.21759 C 0.84254 0.22894 0.83594 0.21991 0.84063 0.23148 C 0.84254 0.23634 0.8474 0.24537 0.8474 0.2456 C 0.85157 0.2669 0.85955 0.28658 0.85955 0.30972 " pathEditMode="relative" rAng="0" ptsTypes="ffffffffffffffffffffffffffffffA">
                                      <p:cBhvr>
                                        <p:cTn id="1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03704E-6 C 0.02135 0.00277 0.04253 0.00578 0.06372 0.00902 C 0.07569 0.01296 0.08785 0.01434 0.1 0.01596 C 0.12066 0.02522 0.13837 0.02152 0.16198 0.02291 C 0.17118 0.02337 0.18038 0.02476 0.18958 0.02522 C 0.21146 0.02638 0.23333 0.02684 0.25521 0.02754 C 0.27882 0.03217 0.30208 0.03772 0.32587 0.0412 C 0.32813 0.04189 0.33038 0.04305 0.33281 0.04351 C 0.33906 0.04467 0.34549 0.04421 0.35174 0.04583 C 0.36007 0.04791 0.36771 0.0537 0.37587 0.0574 C 0.38247 0.06041 0.38958 0.05902 0.39653 0.05971 C 0.4158 0.0662 0.43472 0.0743 0.45347 0.08263 C 0.46007 0.08564 0.46563 0.08958 0.4724 0.09189 C 0.48142 0.09999 0.47396 0.09467 0.48785 0.09883 C 0.49358 0.10046 0.49792 0.10532 0.50347 0.10786 C 0.50694 0.11087 0.51024 0.11411 0.51372 0.11712 C 0.51545 0.11874 0.51892 0.12175 0.51892 0.12175 C 0.52326 0.13055 0.53125 0.14189 0.53438 0.15161 C 0.53993 0.16874 0.54236 0.18633 0.54479 0.20439 C 0.54583 0.21203 0.54635 0.22013 0.54826 0.22754 C 0.54965 0.23286 0.55174 0.24351 0.55174 0.24351 " pathEditMode="relative" ptsTypes="ffffffffffffffffffffA">
                                      <p:cBhvr>
                                        <p:cTn id="12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67362E-19 C 0.02725 0.01204 0.00034 0.00092 0.07413 0.00463 C 0.09896 0.00579 0.121 0.01458 0.14479 0.01852 C 0.15955 0.02454 0.17621 0.0243 0.19132 0.02754 C 0.20521 0.03032 0.21875 0.03403 0.23281 0.0368 C 0.2493 0.04421 0.26632 0.0412 0.28281 0.04838 C 0.28628 0.04977 0.28975 0.05092 0.29305 0.05278 C 0.29548 0.05393 0.29757 0.05625 0.3 0.05741 C 0.31163 0.0625 0.32587 0.06389 0.33802 0.06667 C 0.34896 0.07176 0.36805 0.08032 0.37934 0.08287 C 0.39166 0.08912 0.40451 0.09213 0.41719 0.09653 C 0.41962 0.09745 0.4217 0.10023 0.42413 0.10116 C 0.42812 0.10254 0.43229 0.10278 0.43628 0.10347 C 0.44583 0.10995 0.45555 0.11111 0.46562 0.11504 C 0.49271 0.12569 0.51927 0.13796 0.54653 0.14722 C 0.55364 0.15347 0.56094 0.15301 0.56892 0.15625 C 0.58541 0.16296 0.60017 0.17245 0.61719 0.17708 C 0.62396 0.1831 0.63177 0.18819 0.63975 0.19074 C 0.64149 0.19236 0.64288 0.19421 0.64479 0.19537 C 0.64809 0.19745 0.65521 0.2 0.65521 0.2 C 0.66198 0.20903 0.6691 0.21528 0.6776 0.2206 C 0.67882 0.22292 0.67969 0.22569 0.68107 0.22754 C 0.68246 0.2294 0.68489 0.23009 0.68628 0.23217 C 0.69305 0.24259 0.69357 0.25023 0.70173 0.25741 C 0.70295 0.25972 0.70521 0.26435 0.70521 0.26435 " pathEditMode="relative" ptsTypes="ffffffffffffffffffffffffA">
                                      <p:cBhvr>
                                        <p:cTn id="12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4 -0.01366 C 0.02483 -0.01158 0.03924 -0.00741 0.05452 -0.0044 C 0.06631 0.00092 0.07865 0.00787 0.09063 0.01157 C 0.10035 0.01458 0.1106 0.01667 0.11997 0.02083 C 0.13143 0.02592 0.14289 0.03148 0.15487 0.03472 C 0.16285 0.03935 0.16997 0.04097 0.179 0.04375 C 0.19375 0.04861 0.20782 0.05463 0.22344 0.05764 C 0.23386 0.06458 0.24497 0.06389 0.25643 0.0669 C 0.26719 0.07708 0.28126 0.07847 0.2941 0.08055 C 0.30469 0.08518 0.31424 0.08912 0.32518 0.09213 C 0.33247 0.09861 0.33681 0.0993 0.34584 0.10139 C 0.3632 0.11528 0.34497 0.10278 0.3665 0.11042 C 0.36893 0.11134 0.37101 0.11412 0.37344 0.11504 C 0.38282 0.11875 0.39167 0.11991 0.40105 0.1243 C 0.40608 0.12685 0.41129 0.12893 0.4165 0.13125 C 0.42101 0.13333 0.43039 0.13588 0.43039 0.13611 C 0.4415 0.14606 0.429 0.13634 0.45105 0.14282 C 0.45521 0.14398 0.45886 0.14792 0.46303 0.14954 C 0.4731 0.15347 0.48369 0.15648 0.4941 0.15879 C 0.51233 0.17106 0.53247 0.17778 0.55278 0.18171 C 0.58525 0.19653 0.61893 0.20301 0.65278 0.20949 C 0.66615 0.21504 0.68039 0.21597 0.6941 0.21852 C 0.71737 0.22893 0.74202 0.23287 0.7665 0.23704 C 0.77657 0.24143 0.78716 0.24213 0.79757 0.24375 C 0.81025 0.24792 0.82292 0.24977 0.83542 0.25532 C 0.84063 0.25764 0.84584 0.25995 0.85105 0.26227 C 0.85278 0.26296 0.85626 0.26458 0.85626 0.26481 C 0.85278 0.26528 0.84584 0.2669 0.84584 0.26713 " pathEditMode="relative" rAng="0" ptsTypes="fffffffffffffffffffffffffffA">
                                      <p:cBhvr>
                                        <p:cTn id="13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" y="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C 0.01268 -0.0044 0.025 -0.0125 0.03785 -0.01598 C 0.07084 -0.02477 0.10417 -0.02801 0.13785 -0.02986 C 0.20591 -0.06019 0.30573 -0.03264 0.35504 -0.03218 C 0.37639 -0.025 0.39914 -0.02709 0.42066 -0.0206 C 0.43073 -0.0176 0.44219 -0.01551 0.45157 -0.00926 C 0.45851 -0.00463 0.46494 0.00139 0.4724 0.00463 C 0.47969 0.01481 0.4882 0.02315 0.49827 0.02754 C 0.51181 0.03981 0.4941 0.02315 0.50851 0.03912 C 0.51007 0.04097 0.51181 0.04259 0.51372 0.04375 C 0.51528 0.0449 0.51893 0.04606 0.51893 0.04606 " pathEditMode="relative" ptsTypes="ffffffffffA">
                                      <p:cBhvr>
                                        <p:cTn id="13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0.0081 C 0.00521 0.0088 -0.0052 0.0088 -0.01546 0.01042 C -0.02014 0.01111 -0.02466 0.01296 -0.02916 0.01505 C -0.03091 0.01574 -0.03264 0.0169 -0.03438 0.01736 C -0.04062 0.01852 -0.04705 0.01898 -0.05329 0.01968 C -0.06494 0.02477 -0.07049 0.02685 -0.08264 0.02917 C -0.08837 0.0338 -0.09393 0.03426 -0.09983 0.0382 C -0.10973 0.04421 -0.11962 0.05 -0.12917 0.05648 C -0.13369 0.05949 -0.1382 0.05926 -0.14306 0.06111 C -0.15348 0.06528 -0.16337 0.06921 -0.17396 0.07246 C -0.18039 0.07431 -0.18473 0.07963 -0.19132 0.08171 C -0.20261 0.09097 -0.21528 0.09537 -0.22744 0.10232 C -0.23455 0.10648 -0.23907 0.11134 -0.24653 0.11389 C -0.26632 0.13009 -0.24219 0.11181 -0.26719 0.12546 C -0.28959 0.13773 -0.26407 0.12824 -0.28264 0.13449 C -0.30365 0.15139 -0.2783 0.13218 -0.30157 0.14607 C -0.31476 0.15394 -0.32744 0.16273 -0.34132 0.16898 C -0.34966 0.18009 -0.35139 0.17454 -0.36025 0.18056 C -0.36962 0.18681 -0.37119 0.19167 -0.38264 0.19676 C -0.40226 0.21621 -0.42119 0.23264 -0.44306 0.24722 C -0.44948 0.25162 -0.45365 0.2581 -0.46025 0.26111 C -0.47223 0.27222 -0.48264 0.28403 -0.49306 0.29769 C -0.49757 0.30347 -0.50435 0.30787 -0.50851 0.31389 C -0.51233 0.31945 -0.51424 0.32778 -0.51893 0.33218 C -0.5224 0.33519 -0.52917 0.34144 -0.52917 0.34167 C -0.53195 0.35278 -0.53976 0.35926 -0.5448 0.36898 C -0.54636 0.37546 -0.54705 0.37894 -0.54983 0.38519 C -0.55191 0.38982 -0.55678 0.39884 -0.55678 0.39908 C -0.55886 0.40972 -0.5573 0.40625 -0.56198 0.41505 C -0.56476 0.42037 -0.57066 0.43102 -0.57066 0.43125 C -0.57466 0.44699 -0.56893 0.42801 -0.57917 0.44491 C -0.58039 0.44676 -0.58021 0.44954 -0.58091 0.45185 C -0.58369 0.46042 -0.58421 0.46088 -0.58785 0.46783 C -0.59289 0.49445 -0.58594 0.46158 -0.59306 0.48403 C -0.59636 0.49398 -0.59723 0.50579 -0.59983 0.51621 C -0.60157 0.56597 -0.60157 0.54838 -0.60157 0.56898 " pathEditMode="relative" rAng="0" ptsTypes="fffffffffffffffffffffffffffffffffffA">
                                      <p:cBhvr>
                                        <p:cTn id="14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" y="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4352 C -0.01163 0.04931 -0.02118 0.05208 -0.03056 0.05486 C -0.04653 0.06551 -0.03941 0.0625 -0.05139 0.06667 C -0.07014 0.0794 -0.09635 0.09074 -0.11684 0.0963 C -0.14028 0.11204 -0.16372 0.11458 -0.1875 0.12616 C -0.21094 0.13773 -0.23281 0.15463 -0.25642 0.16528 C -0.27014 0.17894 -0.28767 0.18357 -0.30312 0.19283 C -0.31719 0.20116 -0.33125 0.21204 -0.34444 0.22269 C -0.37031 0.24375 -0.39549 0.26528 -0.42031 0.28935 C -0.43594 0.3044 -0.45139 0.31991 -0.46684 0.33542 C -0.46944 0.33796 -0.47135 0.3419 -0.47378 0.34468 C -0.47535 0.34653 -0.47726 0.34769 -0.47899 0.34931 C -0.4842 0.35996 -0.49219 0.36158 -0.49965 0.36991 C -0.50694 0.37801 -0.51476 0.38866 -0.52205 0.39746 C -0.52743 0.40394 -0.53229 0.41134 -0.5375 0.41829 C -0.54392 0.42685 -0.55312 0.4331 -0.5599 0.44121 C -0.56979 0.45278 -0.57847 0.4706 -0.58924 0.48033 C -0.59045 0.48264 -0.59115 0.48542 -0.59271 0.48727 C -0.5941 0.48912 -0.59653 0.48958 -0.59792 0.49167 C -0.60069 0.49583 -0.60191 0.50162 -0.60486 0.50556 C -0.61649 0.5213 -0.61233 0.51412 -0.61858 0.52616 C -0.62257 0.54213 -0.61701 0.52454 -0.62552 0.53773 C -0.6283 0.5419 -0.63229 0.55162 -0.63229 0.55185 C -0.63125 0.56296 -0.62899 0.57477 -0.62899 0.58611 " pathEditMode="relative" rAng="0" ptsTypes="fffffffffffffffffffffffA">
                                      <p:cBhvr>
                                        <p:cTn id="14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2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3 0.0081 C 0.01528 0.0088 0.00886 0.0088 0.00261 0.01042 C -0.00538 0.0125 -0.01302 0.02292 -0.01979 0.02894 C -0.03159 0.03912 -0.04548 0.04421 -0.05764 0.05394 C -0.06528 0.05996 -0.07153 0.06621 -0.08021 0.07014 C -0.08837 0.07847 -0.10521 0.09213 -0.11458 0.09537 C -0.12205 0.10533 -0.13038 0.11088 -0.13871 0.11852 C -0.15 0.12894 -0.13802 0.12269 -0.14913 0.12755 C -0.15677 0.13773 -0.16632 0.14144 -0.175 0.1507 C -0.18437 0.16065 -0.19444 0.16898 -0.20434 0.17824 C -0.20729 0.18102 -0.21007 0.18403 -0.21284 0.18727 C -0.21528 0.19028 -0.21718 0.19398 -0.21979 0.19653 C -0.22291 0.19954 -0.22691 0.2007 -0.23021 0.20347 C -0.23663 0.2169 -0.24184 0.21667 -0.25087 0.22408 C -0.26059 0.23218 -0.26753 0.24583 -0.27847 0.24954 C -0.28698 0.26088 -0.29462 0.26551 -0.30434 0.27477 C -0.30625 0.27662 -0.30746 0.27986 -0.30937 0.28171 C -0.31146 0.2838 -0.31406 0.28426 -0.31632 0.28611 C -0.33125 0.29838 -0.34409 0.31181 -0.35937 0.32292 C -0.3717 0.33171 -0.38212 0.34699 -0.39566 0.3507 C -0.40034 0.35996 -0.40503 0.35996 -0.41284 0.36435 C -0.421 0.37523 -0.4276 0.38033 -0.43871 0.38519 C -0.44653 0.40046 -0.43715 0.38519 -0.44739 0.39421 C -0.44948 0.39607 -0.45052 0.39931 -0.4526 0.40116 C -0.45868 0.40671 -0.46684 0.40972 -0.47326 0.41505 C -0.48524 0.42477 -0.47534 0.41945 -0.48524 0.42408 C -0.49861 0.4419 -0.49201 0.43796 -0.5026 0.44259 C -0.50764 0.44954 -0.51111 0.45324 -0.51805 0.45625 C -0.52031 0.45857 -0.52274 0.46065 -0.525 0.4632 C -0.52691 0.46528 -0.5283 0.46806 -0.53021 0.47014 C -0.5335 0.47361 -0.54045 0.4794 -0.54045 0.47963 C -0.54444 0.48727 -0.54982 0.49051 -0.55434 0.49769 C -0.56128 0.5088 -0.56041 0.5125 -0.57153 0.51621 C -0.57725 0.52361 -0.5835 0.52894 -0.58871 0.53681 C -0.5967 0.54884 -0.60434 0.56227 -0.61284 0.57361 C -0.61545 0.58403 -0.62048 0.59213 -0.625 0.60116 C -0.62621 0.60347 -0.62725 0.60579 -0.62847 0.6081 C -0.62951 0.61042 -0.63177 0.61505 -0.63177 0.61528 C -0.62621 0.61991 -0.62882 0.61945 -0.625 0.61945 " pathEditMode="relative" rAng="0" ptsTypes="ffffffffffffffffffffffffffffffffffffffA">
                                      <p:cBhvr>
                                        <p:cTn id="14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0.00052 0.00301 0.00035 0.00672 0.00173 0.00926 C 0.00278 0.01112 0.00521 0.01042 0.00677 0.01158 C 0.01042 0.01436 0.01319 0.01875 0.01719 0.02061 C 0.02292 0.02315 0.02361 0.02315 0.02934 0.02755 C 0.03854 0.03473 0.04462 0.04584 0.05521 0.05047 C 0.06354 0.06204 0.05642 0.05417 0.06545 0.05973 C 0.07014 0.0625 0.07934 0.06899 0.07934 0.06922 C 0.08646 0.08403 0.10104 0.09144 0.11198 0.10116 C 0.11441 0.10325 0.11528 0.10741 0.11719 0.11042 C 0.12726 0.1257 0.11753 0.1095 0.1276 0.12176 C 0.13177 0.12686 0.13611 0.13195 0.13958 0.13797 C 0.14132 0.14098 0.14253 0.14468 0.14479 0.14723 C 0.14618 0.14885 0.14826 0.14862 0.15 0.14931 C 0.1526 0.15649 0.1592 0.16968 0.16371 0.17477 C 0.16562 0.17709 0.16858 0.17732 0.17066 0.1794 C 0.1743 0.18287 0.17778 0.18681 0.18108 0.19075 C 0.18472 0.19514 0.1875 0.2007 0.19132 0.20463 C 0.19687 0.21019 0.20364 0.21412 0.20851 0.22061 C 0.21233 0.2257 0.21684 0.2294 0.22066 0.2345 C 0.22587 0.24144 0.22691 0.24514 0.23437 0.24815 C 0.24114 0.25718 0.24826 0.26436 0.25521 0.27362 C 0.25694 0.27593 0.26024 0.28056 0.26024 0.28079 C 0.26337 0.29283 0.26684 0.30417 0.27239 0.31482 C 0.27483 0.32755 0.27969 0.33889 0.28264 0.35162 C 0.28333 0.35417 0.28524 0.35602 0.28611 0.35857 C 0.2901 0.37061 0.29114 0.38218 0.29653 0.39306 C 0.30104 0.4169 0.29496 0.38912 0.30173 0.40926 C 0.3033 0.41366 0.3033 0.41899 0.30521 0.42292 C 0.31319 0.43912 0.30972 0.43218 0.31545 0.44375 C 0.31753 0.44792 0.32153 0.44931 0.32413 0.45278 " pathEditMode="relative" rAng="0" ptsTypes="ffffffffffffffffffffffffffffffA">
                                      <p:cBhvr>
                                        <p:cTn id="15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C -0.00712 0.00231 -0.01424 0.00486 -0.02084 0.00926 C -0.02743 0.01365 -0.03316 0.02106 -0.03976 0.02546 C -0.04931 0.03171 -0.05625 0.03333 -0.06563 0.04143 C -0.07535 0.04977 -0.08577 0.05949 -0.0967 0.06435 C -0.10157 0.06944 -0.10729 0.07315 -0.11216 0.07824 C -0.12709 0.09375 -0.14011 0.11319 -0.15348 0.13102 C -0.17049 0.1537 -0.18802 0.17546 -0.20521 0.19768 C -0.21216 0.20648 -0.21545 0.21921 -0.22084 0.22986 C -0.22587 0.24004 -0.23282 0.24745 -0.23802 0.25764 C -0.23941 0.26041 -0.23993 0.26365 -0.2415 0.26666 C -0.2592 0.2993 -0.28091 0.32893 -0.29497 0.36551 C -0.29549 0.36852 -0.29584 0.37176 -0.2967 0.37477 C -0.29757 0.37731 -0.29931 0.37916 -0.3 0.38171 C -0.30278 0.39213 -0.30556 0.40509 -0.30695 0.4162 C -0.30729 0.41967 -0.30886 0.44051 -0.31042 0.44606 C -0.31181 0.45092 -0.31372 0.45532 -0.31563 0.45972 C -0.31771 0.46458 -0.32257 0.47361 -0.32257 0.47361 C -0.32448 0.48171 -0.32934 0.49444 -0.32934 0.50347 " pathEditMode="relative" ptsTypes="ffffffffffffffffffA">
                                      <p:cBhvr>
                                        <p:cTn id="1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5 0.04097 C 0.02448 0.05393 0.04202 0.03657 0.03004 0.05254 C 0.02517 0.05903 0.01858 0.06551 0.01268 0.07083 C 0.00591 0.08518 -0.00747 0.0956 -0.01649 0.10764 C -0.01857 0.11042 -0.0198 0.11412 -0.02171 0.1169 C -0.025 0.12176 -0.03211 0.13055 -0.03211 0.13079 C -0.03454 0.14051 -0.0415 0.14699 -0.04757 0.1537 C -0.05521 0.16227 -0.05139 0.16088 -0.05973 0.17199 C -0.06597 0.18032 -0.07414 0.1868 -0.08038 0.19514 C -0.08698 0.20393 -0.09271 0.21389 -0.09931 0.22268 C -0.10139 0.22546 -0.10417 0.22685 -0.10625 0.2294 C -0.1132 0.23773 -0.12032 0.24606 -0.12691 0.25486 C -0.129 0.25764 -0.13004 0.26134 -0.13212 0.26389 C -0.13351 0.26551 -0.15296 0.28634 -0.15799 0.29167 C -0.16858 0.30301 -0.17848 0.31667 -0.18889 0.32847 C -0.19532 0.33542 -0.19792 0.34537 -0.20625 0.34907 C -0.21303 0.36273 -0.22292 0.37129 -0.23212 0.38125 C -0.25226 0.40301 -0.27066 0.42523 -0.28889 0.45 C -0.30591 0.47315 -0.32344 0.4993 -0.32344 0.53287 " pathEditMode="relative" rAng="0" ptsTypes="ffffffffffffffffffA">
                                      <p:cBhvr>
                                        <p:cTn id="1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 0.05741 C -0.02986 0.06898 -0.03507 0.08333 -0.04149 0.0919 C -0.05538 0.11042 -0.04167 0.08727 -0.05347 0.10555 C -0.05851 0.11342 -0.06181 0.12129 -0.06736 0.1287 C -0.07118 0.14491 -0.06545 0.12338 -0.07587 0.14699 C -0.07812 0.15208 -0.07899 0.15787 -0.08108 0.16296 C -0.08872 0.18171 -0.09983 0.19838 -0.10868 0.21597 C -0.11337 0.22523 -0.11632 0.23657 -0.12066 0.24583 C -0.12257 0.25 -0.12552 0.25324 -0.1276 0.25741 C -0.13576 0.27361 -0.14219 0.29143 -0.15 0.30787 C -0.15226 0.3125 -0.15399 0.31782 -0.15694 0.32176 C -0.15868 0.32407 -0.16076 0.32616 -0.16215 0.3287 C -0.17222 0.34722 -0.18229 0.36597 -0.19323 0.38379 C -0.20347 0.40046 -0.21059 0.42454 -0.22413 0.43657 C -0.23854 0.46528 -0.26528 0.49259 -0.28802 0.50787 C -0.30312 0.51782 -0.28264 0.50625 -0.29826 0.51944 C -0.30538 0.52546 -0.31493 0.52754 -0.3224 0.5331 C -0.32604 0.53588 -0.33281 0.54236 -0.33281 0.54259 " pathEditMode="relative" rAng="0" ptsTypes="fffffffffffffffffA">
                                      <p:cBhvr>
                                        <p:cTn id="16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C 0.00955 -0.01898 -0.00295 0.00278 0.00868 -0.00926 C 0.01823 -0.01898 0.01858 -0.025 0.02934 -0.02986 C 0.03334 -0.03796 0.03716 -0.04305 0.04323 -0.04838 C 0.05191 -0.06597 0.04046 -0.04467 0.05174 -0.05972 C 0.05868 -0.06898 0.06407 -0.07986 0.0724 -0.08727 C 0.07396 -0.08866 0.07605 -0.08842 0.07761 -0.08958 C 0.09132 -0.09884 0.10417 -0.10648 0.11893 -0.11273 C 0.14323 -0.12268 0.16598 -0.13032 0.1915 -0.13333 C 0.24757 -0.14861 0.22882 -0.13727 0.34323 -0.13333 C 0.35955 -0.13055 0.37518 -0.1243 0.3915 -0.12176 C 0.39445 -0.1206 0.40087 -0.11782 0.40348 -0.11713 C 0.41667 -0.11551 0.44306 -0.11273 0.44306 -0.11273 C 0.45573 -0.10671 0.46789 -0.10532 0.48091 -0.10347 C 0.49983 -0.09722 0.49011 -0.09953 0.51042 -0.09653 C 0.52066 -0.09305 0.52986 -0.08727 0.53976 -0.08287 C 0.54618 -0.07986 0.55365 -0.07916 0.56025 -0.07592 C 0.56285 -0.07477 0.56493 -0.07291 0.56736 -0.07129 C 0.5691 -0.06991 0.57049 -0.06782 0.5724 -0.06666 C 0.57448 -0.06551 0.57691 -0.06528 0.57934 -0.06435 C 0.58212 -0.06296 0.58507 -0.06157 0.58785 -0.05972 C 0.61372 -0.04282 0.63837 -0.02407 0.66389 -0.00694 C 0.66806 -0.00116 0.68837 0.02153 0.6915 0.02755 C 0.69844 0.04074 0.7033 0.05394 0.71042 0.06667 C 0.71268 0.0757 0.71476 0.07963 0.72066 0.08496 C 0.72188 0.08959 0.72292 0.09422 0.72414 0.09884 C 0.72552 0.10463 0.73073 0.10741 0.73282 0.11273 C 0.73785 0.1257 0.72986 0.1132 0.73976 0.12639 C 0.74306 0.13935 0.73924 0.12778 0.74653 0.14028 C 0.75226 0.15023 0.75573 0.15926 0.76216 0.16783 C 0.76476 0.17824 0.77171 0.1875 0.77761 0.19537 C 0.78021 0.20579 0.78733 0.21297 0.78976 0.22292 C 0.79236 0.2331 0.79375 0.24167 0.79827 0.25047 C 0.80105 0.26158 0.80348 0.2713 0.80521 0.28264 C 0.80573 0.31482 0.80591 0.34722 0.80695 0.3794 C 0.80712 0.38472 0.80747 0.39028 0.80868 0.39537 C 0.80921 0.39815 0.81198 0.40232 0.81198 0.40232 " pathEditMode="relative" ptsTypes="ffffffffffffffffffffffffffffffffffffA">
                                      <p:cBhvr>
                                        <p:cTn id="16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-3.7037E-6 C 0.01216 0.0007 0.02414 0.00116 0.03629 0.00232 C 0.04896 0.00371 0.06216 0.01227 0.07431 0.01621 C 0.08386 0.01945 0.09375 0.02014 0.10348 0.02315 C 0.12049 0.02847 0.13386 0.03264 0.15174 0.03449 C 0.16389 0.03982 0.14931 0.03403 0.1724 0.03912 C 0.19254 0.04375 0.21302 0.0544 0.23282 0.06204 C 0.24237 0.06574 0.26268 0.0713 0.27066 0.07824 C 0.28091 0.08727 0.29532 0.09375 0.30695 0.09884 C 0.30886 0.09977 0.31025 0.10255 0.31216 0.10347 C 0.3198 0.10741 0.32882 0.10764 0.33629 0.11273 C 0.34445 0.11829 0.3507 0.12176 0.35868 0.12871 C 0.36216 0.13172 0.36684 0.13102 0.37066 0.13334 C 0.37535 0.13611 0.37987 0.13959 0.38455 0.14259 C 0.39219 0.14769 0.39862 0.15533 0.40695 0.15857 C 0.41042 0.16158 0.41424 0.16389 0.41719 0.16783 C 0.41893 0.17014 0.42049 0.17269 0.4224 0.17477 C 0.4257 0.17824 0.43282 0.18403 0.43282 0.18403 C 0.44323 0.20417 0.42917 0.17986 0.44132 0.19306 C 0.44289 0.19491 0.44341 0.19815 0.4448 0.2 C 0.44914 0.20579 0.45469 0.21134 0.46042 0.21389 C 0.46546 0.22084 0.46893 0.22454 0.47587 0.22755 C 0.48368 0.23797 0.49254 0.24722 0.50174 0.25533 C 0.50573 0.25903 0.50782 0.26597 0.51216 0.26898 C 0.51441 0.2706 0.51667 0.27199 0.51893 0.27361 C 0.52223 0.28658 0.53559 0.30116 0.54653 0.30116 " pathEditMode="relative" ptsTypes="fffffffffffffffffffffffffA">
                                      <p:cBhvr>
                                        <p:cTn id="17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C 0.00972 0.00231 0.01962 0.00486 0.02934 0.00694 C 0.0434 0.01342 0.03594 0.01088 0.05174 0.01389 C 0.07222 0.02453 0.09184 0.02963 0.11372 0.03217 C 0.14792 0.04745 0.1809 0.06018 0.21719 0.06435 C 0.23785 0.07361 0.25556 0.07801 0.2776 0.08055 C 0.30434 0.09213 0.33177 0.10069 0.35851 0.11273 C 0.36892 0.11736 0.38056 0.11597 0.39132 0.11944 C 0.40139 0.12847 0.41719 0.1324 0.42934 0.13564 C 0.44219 0.14259 0.45556 0.14467 0.46892 0.14953 C 0.49306 0.15833 0.51736 0.16551 0.54132 0.17477 C 0.54323 0.17546 0.56736 0.18379 0.57066 0.18611 C 0.57431 0.18889 0.57708 0.19352 0.58108 0.19537 C 0.58455 0.19699 0.59132 0.2 0.59132 0.2 C 0.59306 0.20231 0.59462 0.20486 0.59653 0.20694 C 0.59983 0.21041 0.60694 0.2162 0.60694 0.2162 C 0.60972 0.22824 0.61754 0.23518 0.62413 0.24375 C 0.63038 0.25185 0.63924 0.275 0.64653 0.27824 C 0.65278 0.28102 0.65729 0.28518 0.66372 0.28727 C 0.67031 0.29305 0.68142 0.29884 0.68958 0.29884 " pathEditMode="relative" ptsTypes="fffffffffffffffffffA">
                                      <p:cBhvr>
                                        <p:cTn id="18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-0.00232 C 0.00833 -0.00162 0.04132 -0.0007 0.05955 0.00231 C 0.0783 0.00555 0.09635 0.0162 0.11458 0.02083 C 0.12795 0.0243 0.14132 0.02315 0.15469 0.02754 C 0.17205 0.03356 0.18958 0.03565 0.20781 0.03912 C 0.24271 0.04583 0.27639 0.05278 0.31128 0.05741 C 0.31354 0.0581 0.31597 0.05856 0.31806 0.05972 C 0.31997 0.06088 0.32135 0.06342 0.32326 0.06435 C 0.325 0.06528 0.34115 0.06875 0.34219 0.06898 C 0.35017 0.0706 0.36632 0.07361 0.36632 0.07384 C 0.38108 0.08009 0.39896 0.08194 0.41458 0.0875 C 0.43646 0.09537 0.45799 0.1044 0.48021 0.11042 C 0.49219 0.12106 0.50573 0.12037 0.51979 0.12176 C 0.53316 0.12778 0.54549 0.13495 0.55955 0.13796 C 0.56979 0.14352 0.58003 0.14537 0.59045 0.14954 C 0.59948 0.15324 0.60712 0.15833 0.61632 0.16088 C 0.63212 0.17129 0.61233 0.15949 0.63715 0.16782 C 0.63958 0.16875 0.64149 0.17129 0.64392 0.17245 C 0.65104 0.17569 0.65903 0.17639 0.66632 0.1794 C 0.68854 0.18842 0.66181 0.18055 0.68368 0.18634 C 0.69097 0.19259 0.69826 0.19375 0.70608 0.19768 C 0.71632 0.20278 0.72708 0.2081 0.73715 0.21389 C 0.74132 0.21643 0.74497 0.22037 0.74913 0.22292 C 0.76667 0.2331 0.78455 0.24259 0.8026 0.25069 C 0.80625 0.25231 0.80938 0.25579 0.81302 0.25741 C 0.81875 0.26273 0.82326 0.26435 0.83021 0.26667 C 0.83368 0.26967 0.8375 0.27199 0.84045 0.27592 C 0.84549 0.28264 0.84844 0.28912 0.85434 0.29421 C 0.85486 0.29653 0.85486 0.2993 0.85608 0.30116 C 0.86684 0.31574 0.86632 0.30417 0.86632 0.31273 " pathEditMode="relative" rAng="0" ptsTypes="fffffffffffffffffffffffffffffA">
                                      <p:cBhvr>
                                        <p:cTn id="18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C 0.03126 0.00208 0.06198 0.00694 0.09323 0.00926 C 0.11511 0.01666 0.13785 0.02037 0.16042 0.02314 C 0.17292 0.02638 0.1856 0.02754 0.19827 0.02986 C 0.21285 0.03634 0.23126 0.03726 0.24653 0.03912 C 0.26945 0.04676 0.25573 0.04328 0.28803 0.04606 C 0.30296 0.05277 0.28872 0.04699 0.3224 0.05069 C 0.33386 0.05185 0.35695 0.05532 0.35695 0.05532 C 0.3724 0.06226 0.39584 0.06458 0.41216 0.06666 C 0.43542 0.07708 0.46042 0.07847 0.48455 0.08287 C 0.49879 0.08541 0.51129 0.08981 0.52587 0.08981 " pathEditMode="relative" ptsTypes="ffffffffffA">
                                      <p:cBhvr>
                                        <p:cTn id="19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C -0.03507 0.0007 -0.07013 0.00023 -0.1052 0.00232 C -0.12309 0.00324 -0.14045 0.01574 -0.15694 0.02315 C -0.16805 0.0338 -0.18507 0.04236 -0.19826 0.04838 C -0.20451 0.05116 -0.2092 0.05718 -0.21545 0.05996 C -0.2401 0.0838 -0.20937 0.05533 -0.2276 0.06898 C -0.23871 0.07732 -0.24965 0.0875 -0.26041 0.09653 C -0.2625 0.09815 -0.26354 0.10162 -0.26545 0.10347 C -0.275 0.11273 -0.28732 0.11852 -0.29652 0.12847 C -0.30555 0.1382 -0.29757 0.1338 -0.30694 0.13797 C -0.31545 0.14908 -0.33159 0.16019 -0.34305 0.16551 C -0.35538 0.18195 -0.36996 0.19051 -0.38628 0.19769 C -0.39479 0.20625 -0.40382 0.21181 -0.41388 0.21621 C -0.42847 0.22269 -0.41354 0.21852 -0.42586 0.22547 C -0.42812 0.22662 -0.43055 0.22662 -0.43281 0.22778 C -0.4375 0.23033 -0.44201 0.2338 -0.44652 0.23681 C -0.45816 0.24445 -0.46857 0.25718 -0.48107 0.26204 C -0.48663 0.26713 -0.49236 0.26922 -0.49826 0.27361 C -0.50711 0.2801 -0.51545 0.2875 -0.52413 0.29445 C -0.53402 0.30232 -0.53263 0.30695 -0.54479 0.31042 C -0.55902 0.32315 -0.57326 0.33496 -0.58628 0.34931 C -0.59895 0.36389 -0.58107 0.34097 -0.60173 0.3588 C -0.6052 0.36181 -0.61215 0.36783 -0.61215 0.36783 C -0.61666 0.37685 -0.62013 0.38125 -0.6276 0.38611 C -0.63507 0.40139 -0.62638 0.38611 -0.63628 0.39746 C -0.64652 0.40949 -0.6559 0.42385 -0.66545 0.43681 C -0.66684 0.43889 -0.66753 0.4419 -0.66892 0.44375 C -0.67031 0.4456 -0.67257 0.44653 -0.67413 0.44838 C -0.67829 0.45347 -0.68628 0.46435 -0.68628 0.46435 C -0.6901 0.47454 -0.69427 0.48472 -0.69826 0.49445 C -0.70225 0.50347 -0.70868 0.51227 -0.71215 0.52199 C -0.71718 0.53565 -0.72309 0.54792 -0.73107 0.55857 C -0.73229 0.56343 -0.73333 0.56783 -0.73454 0.57246 C -0.73541 0.57523 -0.73819 0.57685 -0.73975 0.5794 C -0.74635 0.59097 -0.74566 0.59005 -0.74826 0.6 C -0.75 0.63519 -0.75 0.62292 -0.75 0.63681 " pathEditMode="relative" ptsTypes="fffffffffffffffffffffffffffffffffffA">
                                      <p:cBhvr>
                                        <p:cTn id="19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1.11111E-6 C -0.01388 0.00278 -0.00694 0.0007 -0.02065 0.00672 C -0.02239 0.00741 -0.02586 0.00903 -0.02586 0.00903 C -0.03298 0.01551 -0.04097 0.01898 -0.04826 0.02523 C -0.05781 0.03334 -0.0651 0.04098 -0.07586 0.04584 C -0.1019 0.06945 -0.12951 0.09005 -0.15677 0.11019 C -0.16822 0.11875 -0.18124 0.13473 -0.19305 0.14005 C -0.20156 0.15139 -0.21232 0.1588 -0.22239 0.16783 C -0.23593 0.17986 -0.24808 0.19746 -0.26371 0.2044 C -0.26892 0.20973 -0.27326 0.21667 -0.27916 0.2206 C -0.28142 0.22223 -0.28402 0.22315 -0.28611 0.22523 C -0.28819 0.22709 -0.2894 0.2301 -0.29131 0.23218 C -0.29635 0.23773 -0.30138 0.24329 -0.30677 0.24815 C -0.32065 0.26042 -0.33437 0.27269 -0.34826 0.28496 C -0.35225 0.28866 -0.35451 0.29514 -0.3585 0.29885 C -0.37482 0.31459 -0.38836 0.33635 -0.40503 0.35162 C -0.41006 0.36181 -0.4184 0.36528 -0.42413 0.37454 C -0.42968 0.38357 -0.43385 0.39352 -0.44131 0.4 C -0.44531 0.40787 -0.45069 0.41088 -0.45503 0.41829 C -0.46805 0.44098 -0.45624 0.42477 -0.46718 0.43889 C -0.47222 0.45232 -0.46979 0.44653 -0.47743 0.46204 C -0.47847 0.46435 -0.4809 0.46875 -0.4809 0.46875 C -0.48281 0.47639 -0.48645 0.48195 -0.48784 0.48959 C -0.49027 0.50301 -0.48715 0.49838 -0.49131 0.50324 " pathEditMode="relative" ptsTypes="fffffffffffffffffffffffA">
                                      <p:cBhvr>
                                        <p:cTn id="19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0232 C -0.02049 0.01158 -0.0158 0.0206 -0.01129 0.02986 C -0.00712 0.0382 -0.00678 0.0507 -0.00261 0.05972 C 0.00451 0.07546 0.01284 0.08958 0.02152 0.10347 C 0.02708 0.1125 0.02916 0.12431 0.03524 0.13333 C 0.03958 0.13982 0.04496 0.14514 0.04913 0.15185 C 0.05329 0.15857 0.05659 0.1662 0.06111 0.17245 C 0.07343 0.18912 0.06336 0.16898 0.07326 0.18866 C 0.07968 0.20139 0.08697 0.2132 0.09392 0.22523 C 0.09756 0.23148 0.09878 0.24005 0.1026 0.24607 C 0.10399 0.24815 0.10625 0.24884 0.10781 0.2507 C 0.10972 0.25278 0.11128 0.25486 0.11284 0.25741 C 0.12187 0.27199 0.13003 0.2882 0.14218 0.29884 C 0.14548 0.31227 0.14131 0.3 0.14913 0.31042 C 0.15052 0.31227 0.15104 0.31551 0.1526 0.31736 C 0.15555 0.3213 0.16493 0.32801 0.16805 0.33009 C 0.17326 0.34259 0.17708 0.34815 0.18524 0.35625 C 0.1927 0.37107 0.20746 0.37894 0.21631 0.39306 C 0.22847 0.41204 0.24236 0.43935 0.25781 0.45301 C 0.26562 0.46875 0.26076 0.46505 0.26979 0.46898 C 0.27482 0.4757 0.27777 0.48218 0.28368 0.4875 C 0.28975 0.49977 0.29583 0.51065 0.3026 0.52199 C 0.31145 0.53681 0.31822 0.55255 0.3302 0.5632 C 0.34184 0.58634 0.3243 0.55232 0.33871 0.57708 C 0.34131 0.58148 0.34166 0.58958 0.34566 0.59074 C 0.35486 0.59329 0.36388 0.59537 0.37326 0.59537 " pathEditMode="relative" rAng="0" ptsTypes="fffffffffffffffffffffffffA">
                                      <p:cBhvr>
                                        <p:cTn id="20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C -0.01007 0.00672 -0.01858 0.01621 -0.02934 0.02061 C -0.03386 0.02524 -0.03768 0.03218 -0.04306 0.03449 C -0.05295 0.03889 -0.0632 0.0463 -0.0724 0.05301 C -0.08386 0.06135 -0.09479 0.07755 -0.10695 0.08287 C -0.1184 0.09815 -0.13316 0.11158 -0.14827 0.11968 C -0.15313 0.12917 -0.16077 0.13889 -0.16893 0.1426 C -0.17066 0.14491 -0.17222 0.14746 -0.17413 0.14954 C -0.1757 0.15116 -0.17795 0.15209 -0.17934 0.15394 C -0.18559 0.16204 -0.18351 0.16366 -0.19306 0.16783 C -0.19792 0.17431 -0.20382 0.17986 -0.20868 0.18635 C -0.21007 0.1882 -0.21059 0.19121 -0.21198 0.19306 C -0.21545 0.19769 -0.22066 0.2 -0.22413 0.20463 C -0.23281 0.21621 -0.22153 0.20741 -0.23281 0.21852 C -0.23715 0.22292 -0.24202 0.22593 -0.24653 0.22986 C -0.24774 0.23218 -0.24861 0.23496 -0.25 0.23681 C -0.25139 0.23866 -0.25382 0.23936 -0.25521 0.24144 C -0.25799 0.24561 -0.25972 0.25047 -0.26198 0.2551 C -0.26511 0.26135 -0.27708 0.26991 -0.28108 0.27593 C -0.29566 0.29792 -0.28108 0.28311 -0.29306 0.29422 C -0.29549 0.30371 -0.29861 0.30764 -0.30347 0.31505 C -0.30868 0.32292 -0.31059 0.32986 -0.31719 0.33565 C -0.32535 0.35186 -0.32066 0.34653 -0.32934 0.35394 C -0.33681 0.36899 -0.34722 0.38102 -0.35521 0.39537 C -0.35712 0.39908 -0.35799 0.40348 -0.36024 0.40695 C -0.36215 0.40996 -0.36528 0.41111 -0.36719 0.41389 C -0.3724 0.42153 -0.37674 0.43264 -0.38108 0.44144 C -0.38108 0.44167 -0.38785 0.45486 -0.38785 0.4551 C -0.39097 0.46736 -0.38854 0.45996 -0.39653 0.47593 C -0.39809 0.47917 -0.39965 0.49236 -0.4 0.49422 C -0.40261 0.50649 -0.40695 0.51806 -0.41198 0.52871 C -0.41372 0.5382 -0.41563 0.54329 -0.41893 0.55186 C -0.41979 0.55394 -0.42066 0.55857 -0.42066 0.55857 " pathEditMode="relative" rAng="0" ptsTypes="ffffffffffffffffffffffffffffffffA">
                                      <p:cBhvr>
                                        <p:cTn id="20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0.02708 C 0.00139 0.02893 -0.00208 0.0294 -0.00694 0.03403 C -0.00885 0.03588 -0.00989 0.03912 -0.01198 0.04097 C -0.01632 0.04467 -0.02222 0.04537 -0.02587 0.05023 C -0.04305 0.07222 -0.01823 0.0419 -0.03784 0.06157 C -0.04045 0.06412 -0.04218 0.06805 -0.04479 0.07083 C -0.04809 0.0743 -0.05173 0.07708 -0.05521 0.08009 C -0.0592 0.08356 -0.06198 0.08912 -0.06545 0.09375 C -0.07153 0.10185 -0.07934 0.10764 -0.08611 0.11458 C -0.10121 0.13032 -0.08507 0.11829 -0.1 0.12824 C -0.11389 0.15116 -0.13177 0.16875 -0.14826 0.18819 C -0.16267 0.20509 -0.17708 0.21991 -0.19305 0.23403 C -0.19548 0.23611 -0.196 0.24074 -0.19826 0.24329 C -0.19965 0.24491 -0.20191 0.24444 -0.20347 0.2456 C -0.20712 0.24838 -0.21076 0.25092 -0.21371 0.25486 C -0.21927 0.26204 -0.22552 0.26805 -0.23107 0.27546 C -0.23246 0.27731 -0.23298 0.28055 -0.23455 0.28241 C -0.24114 0.29004 -0.25121 0.29699 -0.25868 0.30278 C -0.26927 0.31157 -0.27725 0.32222 -0.28611 0.33287 C -0.30052 0.35023 -0.31389 0.36991 -0.3276 0.38819 C -0.33593 0.3993 -0.32986 0.39398 -0.33611 0.40417 C -0.34218 0.41412 -0.33975 0.40833 -0.34653 0.41574 C -0.35607 0.42616 -0.35503 0.4368 -0.36718 0.44097 C -0.37205 0.44954 -0.37604 0.45555 -0.38281 0.46157 C -0.38819 0.47292 -0.39496 0.48194 -0.40347 0.48912 C -0.40521 0.49213 -0.40642 0.49583 -0.40868 0.49838 C -0.41007 0.5 -0.41232 0.4993 -0.41371 0.50069 C -0.41528 0.50254 -0.4158 0.50579 -0.41718 0.50764 C -0.41857 0.50949 -0.421 0.51042 -0.42239 0.51227 C -0.43177 0.52477 -0.42291 0.51967 -0.43281 0.52361 C -0.43385 0.52592 -0.43472 0.5287 -0.43611 0.53055 C -0.43819 0.53333 -0.44114 0.53449 -0.44305 0.5375 C -0.44427 0.53935 -0.44392 0.54236 -0.44479 0.54444 C -0.44913 0.55579 -0.45364 0.56736 -0.46024 0.57662 " pathEditMode="relative" rAng="0" ptsTypes="fffffffffffffffffffffffffffffffffA">
                                      <p:cBhvr>
                                        <p:cTn id="21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2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C -0.00399 0.00069 -0.00833 0.00023 -0.01198 0.00231 C -0.02187 0.00787 -0.02482 0.02315 -0.03454 0.02755 C -0.03559 0.02986 -0.03628 0.03264 -0.03784 0.03449 C -0.04097 0.03819 -0.04826 0.04375 -0.04826 0.04375 C -0.05312 0.05301 -0.05868 0.05972 -0.06545 0.06667 C -0.07083 0.08796 -0.08541 0.10324 -0.09652 0.11944 C -0.10416 0.13056 -0.10798 0.14236 -0.11718 0.15162 C -0.12204 0.16435 -0.12777 0.1706 -0.13454 0.18148 C -0.13715 0.18565 -0.13906 0.19074 -0.14132 0.19537 C -0.14201 0.19676 -0.15382 0.21204 -0.15694 0.21597 C -0.1585 0.21782 -0.15902 0.22083 -0.16041 0.22292 C -0.17343 0.2419 -0.17257 0.24028 -0.18454 0.25278 C -0.19357 0.27176 -0.20937 0.28148 -0.22066 0.29653 C -0.22274 0.29931 -0.22378 0.30301 -0.22586 0.30579 C -0.23038 0.31181 -0.23663 0.31597 -0.24132 0.32176 C -0.24791 0.32986 -0.25399 0.33866 -0.26041 0.34699 C -0.26388 0.35162 -0.2684 0.35463 -0.27239 0.35856 C -0.27795 0.36389 -0.28246 0.37153 -0.28784 0.37708 C -0.29166 0.38125 -0.3 0.38843 -0.3 0.38843 C -0.30746 0.40324 -0.29843 0.38866 -0.31041 0.39768 C -0.31805 0.40347 -0.321 0.41227 -0.32934 0.41597 C -0.33698 0.42616 -0.34757 0.43148 -0.3552 0.44143 C -0.36145 0.44954 -0.37152 0.45926 -0.37934 0.46435 C -0.38437 0.47431 -0.39236 0.47824 -0.4 0.48495 C -0.4085 0.49236 -0.41215 0.5037 -0.41892 0.5125 C -0.42048 0.51435 -0.42257 0.51528 -0.42413 0.51713 C -0.44062 0.53542 -0.41336 0.50972 -0.43958 0.53333 C -0.44132 0.53495 -0.44305 0.53634 -0.44479 0.53796 C -0.44687 0.53981 -0.45173 0.54259 -0.45173 0.54259 " pathEditMode="relative" ptsTypes="fffffffffffffffffffffffffffffA">
                                      <p:cBhvr>
                                        <p:cTn id="21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7.40741E-7 C -0.01043 0.00926 -0.00053 -0.00115 -0.00869 0.01389 C -0.01008 0.01644 -0.01234 0.01806 -0.0139 0.0206 C -0.01649 0.025 -0.01876 0.02963 -0.02066 0.03449 C -0.02188 0.0375 -0.02258 0.04097 -0.02414 0.04375 C -0.02848 0.05185 -0.03491 0.0588 -0.03977 0.06667 C -0.05053 0.08426 -0.03664 0.06343 -0.04479 0.08056 C -0.05105 0.09375 -0.05903 0.10625 -0.06563 0.11945 C -0.0698 0.12778 -0.07449 0.13472 -0.07935 0.1426 C -0.08491 0.15139 -0.08265 0.15695 -0.0915 0.16088 C -0.09445 0.17431 -0.0922 0.16574 -0.10001 0.18611 C -0.10227 0.1919 -0.10695 0.19537 -0.11043 0.2 C -0.11372 0.2044 -0.11702 0.21482 -0.11893 0.2206 C -0.12171 0.22917 -0.12362 0.23935 -0.12588 0.24838 C -0.12709 0.25301 -0.12935 0.26204 -0.12935 0.26204 C -0.13057 0.27801 -0.1323 0.2926 -0.13456 0.3081 C -0.13612 0.31829 -0.13977 0.32801 -0.1415 0.33797 C -0.14567 0.36227 -0.15313 0.38542 -0.16893 0.4 C -0.16945 0.40232 -0.16945 0.40533 -0.17067 0.40695 C -0.17362 0.41088 -0.18109 0.41621 -0.18109 0.41621 C -0.1882 0.42986 -0.18143 0.41482 -0.18629 0.43449 C -0.18838 0.44306 -0.19307 0.45023 -0.19307 0.45972 " pathEditMode="relative" ptsTypes="fffffffffffffffffffffA">
                                      <p:cBhvr>
                                        <p:cTn id="21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7.40741E-7 C 0.02083 0.00324 0.03993 0.01389 0.06024 0.0206 C 0.06944 0.0287 0.07847 0.0338 0.08784 0.0412 C 0.09149 0.04398 0.09427 0.04907 0.09826 0.05046 C 0.10607 0.05324 0.10538 0.05255 0.11371 0.05741 C 0.12656 0.06505 0.13958 0.07338 0.15329 0.07801 C 0.16267 0.08542 0.17204 0.08819 0.18263 0.0919 C 0.18888 0.09745 0.19809 0.1037 0.20503 0.10787 C 0.21006 0.11088 0.21614 0.11065 0.22065 0.11482 C 0.23593 0.12824 0.25486 0.13194 0.27239 0.13773 C 0.28246 0.14699 0.27187 0.13889 0.28958 0.14468 C 0.29253 0.1456 0.29531 0.14815 0.29826 0.14931 C 0.30868 0.15347 0.30868 0.14977 0.32065 0.15625 C 0.3243 0.15833 0.3302 0.16181 0.33437 0.16319 C 0.33906 0.16482 0.34826 0.16759 0.34826 0.16759 C 0.35173 0.1706 0.35451 0.175 0.3585 0.17685 C 0.36197 0.17847 0.36579 0.1787 0.36892 0.18148 C 0.37881 0.19028 0.39184 0.19745 0.40329 0.20208 C 0.41267 0.21042 0.42413 0.2125 0.43437 0.21829 C 0.44288 0.22315 0.44913 0.22917 0.4585 0.23218 C 0.4677 0.24421 0.47708 0.2456 0.48784 0.25509 C 0.48958 0.25671 0.49097 0.25857 0.49288 0.25972 C 0.49635 0.26181 0.50329 0.26435 0.50329 0.26435 C 0.51024 0.27315 0.51336 0.27107 0.52048 0.27801 C 0.5302 0.28704 0.53854 0.29907 0.54826 0.30787 C 0.55694 0.32616 0.54427 0.30069 0.5585 0.32407 C 0.56197 0.32986 0.57187 0.35162 0.57413 0.35625 C 0.57673 0.36181 0.58437 0.36991 0.58437 0.36991 C 0.58663 0.37917 0.58958 0.3838 0.59479 0.39074 C 0.59809 0.40417 0.60451 0.41528 0.61197 0.42523 C 0.61545 0.43889 0.61093 0.42616 0.61892 0.43657 C 0.62395 0.44306 0.62656 0.44954 0.63263 0.45509 C 0.63385 0.45741 0.63472 0.45995 0.63611 0.46204 C 0.63767 0.46458 0.63993 0.46597 0.64131 0.46875 C 0.64826 0.48241 0.63645 0.46968 0.64826 0.48032 C 0.65468 0.49375 0.64756 0.48148 0.6585 0.4919 C 0.66666 0.49977 0.67343 0.50857 0.68263 0.51482 C 0.68663 0.52292 0.6894 0.52778 0.69652 0.53102 C 0.70243 0.53704 0.70798 0.54329 0.71371 0.54931 C 0.71701 0.55278 0.72065 0.55556 0.72413 0.55857 C 0.72586 0.56019 0.72916 0.56319 0.72916 0.56319 C 0.73038 0.56551 0.73107 0.56806 0.73263 0.56991 C 0.73576 0.57361 0.74305 0.57917 0.74305 0.57917 C 0.75034 0.59352 0.74583 0.59306 0.75156 0.59306 " pathEditMode="relative" ptsTypes="fffffffffffffffffffffffffffffffffffffffffffA">
                                      <p:cBhvr>
                                        <p:cTn id="2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46 0.00926 C -0.02552 0.01134 -0.01962 0.0162 -0.00885 0.01852 C 0.01129 0.03194 0.03264 0.03611 0.05504 0.03912 C 0.07014 0.04421 0.08438 0.05046 0.09966 0.05301 C 0.11285 0.06157 0.12674 0.06412 0.14115 0.0669 C 0.14896 0.07014 0.15729 0.07546 0.16528 0.07824 C 0.18038 0.08333 0.17309 0.07778 0.1842 0.08287 C 0.20018 0.09004 0.21615 0.09676 0.23229 0.10347 C 0.24184 0.10741 0.25243 0.10787 0.26163 0.11273 C 0.27552 0.11991 0.28872 0.12639 0.3033 0.13125 C 0.31615 0.14398 0.33212 0.14467 0.34636 0.15417 C 0.35191 0.1581 0.35747 0.1625 0.36354 0.16574 C 0.36702 0.16759 0.37066 0.16805 0.37379 0.17014 C 0.39358 0.18356 0.3849 0.18009 0.39983 0.18403 C 0.40764 0.1919 0.41667 0.19977 0.42552 0.20463 C 0.429 0.20648 0.43594 0.20926 0.43594 0.20949 C 0.4382 0.21157 0.44028 0.21435 0.44271 0.2162 C 0.44427 0.21736 0.44653 0.21736 0.44809 0.21852 C 0.4658 0.23171 0.45174 0.22477 0.46354 0.23009 C 0.47292 0.24213 0.48525 0.24699 0.49618 0.25532 C 0.50695 0.26319 0.51563 0.27546 0.52743 0.28055 C 0.53525 0.29143 0.53021 0.28565 0.54271 0.29676 C 0.54462 0.29838 0.54792 0.30139 0.54792 0.30162 C 0.54931 0.3037 0.55 0.30625 0.55157 0.3081 C 0.55295 0.30995 0.55521 0.31065 0.55677 0.31273 C 0.56094 0.31898 0.5625 0.32454 0.56511 0.33125 " pathEditMode="relative" rAng="0" ptsTypes="fffffffffffffffffffffffffA">
                                      <p:cBhvr>
                                        <p:cTn id="23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C 0.05156 0.00116 0.07899 0.00162 0.12239 0.00672 C 0.13663 0.0132 0.15225 0.01366 0.16718 0.01598 C 0.18628 0.01898 0.20521 0.02338 0.22413 0.02755 C 0.23871 0.03426 0.25364 0.04167 0.26892 0.04584 C 0.27725 0.05139 0.28646 0.05417 0.29461 0.05973 C 0.2967 0.06088 0.29809 0.06343 0.29982 0.06436 C 0.30434 0.06644 0.31354 0.06898 0.31354 0.06898 C 0.31927 0.07361 0.32517 0.07593 0.3309 0.08033 C 0.346 0.09167 0.36163 0.10093 0.37743 0.11019 C 0.38593 0.11505 0.39288 0.12246 0.40156 0.12639 C 0.4033 0.12801 0.40486 0.12986 0.40677 0.13102 C 0.40902 0.13218 0.41163 0.13172 0.41354 0.13334 C 0.42986 0.14537 0.40729 0.13611 0.42586 0.14236 C 0.44271 0.15672 0.45972 0.1669 0.47916 0.17454 C 0.48732 0.18172 0.49357 0.18982 0.5033 0.19306 C 0.50902 0.2007 0.51632 0.20556 0.52413 0.20903 C 0.53177 0.21598 0.5375 0.2213 0.54652 0.22523 C 0.55521 0.23426 0.56545 0.2426 0.57569 0.24815 C 0.57916 0.25 0.58316 0.25 0.58611 0.25278 C 0.59514 0.26088 0.60538 0.26574 0.61545 0.2713 C 0.62309 0.27547 0.63038 0.28056 0.63784 0.28496 C 0.64114 0.28704 0.64826 0.28959 0.64826 0.28959 C 0.65625 0.29699 0.65121 0.29329 0.66371 0.29885 C 0.67569 0.30417 0.6658 0.30209 0.67569 0.30787 C 0.68298 0.31204 0.68941 0.31482 0.69635 0.31945 C 0.70173 0.32292 0.70659 0.32755 0.71198 0.33102 C 0.71354 0.33218 0.71718 0.33334 0.71718 0.33334 " pathEditMode="relative" ptsTypes="fffffffffffffffffffffffffffA">
                                      <p:cBhvr>
                                        <p:cTn id="23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-0.02246 C -0.00312 -0.01042 0.00225 -0.01019 0.01112 -0.00625 C 0.01511 -0.0044 0.01754 0.00115 0.02153 0.003 C 0.03803 0.01041 0.05435 0.0125 0.07153 0.01435 C 0.12153 0.03101 0.17709 0.03495 0.22848 0.0375 C 0.27744 0.04861 0.32639 0.05671 0.37501 0.06967 C 0.37796 0.07199 0.38039 0.07523 0.38369 0.07638 C 0.39046 0.07893 0.40435 0.08101 0.40435 0.08125 C 0.41563 0.09097 0.4033 0.08125 0.42501 0.09027 C 0.43421 0.09398 0.43733 0.09652 0.4474 0.09953 C 0.454 0.10138 0.45973 0.10671 0.46632 0.10879 C 0.48195 0.11365 0.49688 0.12106 0.51285 0.12476 C 0.5198 0.13078 0.52396 0.13101 0.53195 0.13402 C 0.55851 0.14421 0.53751 0.13865 0.55608 0.14305 C 0.56372 0.15023 0.57396 0.15208 0.58369 0.15462 C 0.59497 0.16226 0.60712 0.16759 0.6198 0.17083 C 0.63195 0.17893 0.64619 0.18032 0.65782 0.18912 C 0.66685 0.19583 0.66789 0.20023 0.67848 0.203 C 0.68733 0.2125 0.69705 0.21875 0.70782 0.22361 C 0.72275 0.23888 0.74028 0.24699 0.75608 0.26041 C 0.76823 0.2706 0.77935 0.28171 0.79219 0.29027 C 0.79723 0.29351 0.79948 0.29814 0.80435 0.30185 C 0.81164 0.3074 0.82205 0.3155 0.83021 0.32013 C 0.83803 0.32453 0.83542 0.32013 0.84219 0.32476 C 0.8441 0.32592 0.84549 0.32824 0.8474 0.32939 C 0.8507 0.33148 0.85782 0.33402 0.85782 0.33425 C 0.8658 0.34143 0.86094 0.33773 0.87327 0.34305 C 0.8757 0.34421 0.87778 0.34652 0.88021 0.34768 C 0.88855 0.35185 0.8974 0.35393 0.90608 0.35694 C 0.91372 0.35949 0.90869 0.35925 0.91285 0.35925 " pathEditMode="relative" rAng="0" ptsTypes="fffffffffffffffffffffffffffffA">
                                      <p:cBhvr>
                                        <p:cTn id="24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7.03704E-6 C 0.02065 0.00069 0.04149 0.00092 0.06215 0.00231 C 0.09617 0.00462 0.12985 0.01735 0.16388 0.02059 C 0.19392 0.02731 0.22482 0.03333 0.2552 0.0368 C 0.27968 0.04351 0.26649 0.04073 0.29479 0.04374 C 0.30607 0.04883 0.31701 0.04907 0.32933 0.05046 C 0.35347 0.05971 0.37847 0.06643 0.40347 0.06897 C 0.42013 0.07083 0.45347 0.0736 0.45347 0.0736 C 0.47065 0.07823 0.48784 0.08055 0.5052 0.08263 C 0.52569 0.08958 0.54652 0.09189 0.56735 0.09652 C 0.57413 0.09976 0.58124 0.10046 0.58801 0.10346 C 0.59114 0.1155 0.59322 0.12499 0.59322 0.13796 " pathEditMode="relative" ptsTypes="fffffffffffA">
                                      <p:cBhvr>
                                        <p:cTn id="24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5.18519E-6 C 0.02969 0.01365 -0.00034 0.00046 0.08264 0.00694 C 0.11337 0.00925 0.14219 0.01967 0.17257 0.02546 C 0.1849 0.03124 0.20052 0.03263 0.21389 0.03448 C 0.22934 0.04143 0.24601 0.04235 0.26198 0.04374 C 0.28681 0.05208 0.31407 0.05509 0.33959 0.05763 C 0.36823 0.07036 0.41268 0.06967 0.44132 0.07129 C 0.46511 0.07916 0.48733 0.08333 0.51198 0.08518 C 0.54983 0.09791 0.58854 0.10555 0.62743 0.11041 C 0.64236 0.12036 0.66111 0.12106 0.67743 0.1243 C 0.70261 0.12916 0.72813 0.1324 0.7533 0.13796 C 0.76875 0.14143 0.78351 0.14745 0.79827 0.15416 C 0.80417 0.15671 0.8092 0.16342 0.81545 0.16342 " pathEditMode="relative" ptsTypes="ffffffffffffA">
                                      <p:cBhvr>
                                        <p:cTn id="25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0.00208 C 0.02292 0.0044 0.02691 0.00857 0.03264 0.01111 C 0.04202 0.02361 0.05278 0.03357 0.06372 0.04329 C 0.08316 0.06042 0.07066 0.05417 0.08264 0.05949 C 0.08577 0.06366 0.08802 0.06921 0.09132 0.07315 C 0.0974 0.08056 0.10365 0.08588 0.11025 0.09167 C 0.12483 0.12083 0.1474 0.14074 0.16719 0.16296 C 0.175 0.17176 0.17917 0.18287 0.18785 0.19051 C 0.19045 0.2007 0.1967 0.20417 0.20157 0.21343 C 0.20955 0.22894 0.21684 0.24491 0.2257 0.25926 C 0.23525 0.27523 0.22257 0.25648 0.23264 0.27546 C 0.23403 0.27801 0.23629 0.27986 0.23785 0.28241 C 0.23924 0.28403 0.24011 0.28658 0.24132 0.28889 C 0.24341 0.29954 0.24809 0.30509 0.25157 0.31458 C 0.25538 0.32477 0.25712 0.33681 0.26198 0.3463 C 0.26632 0.37523 0.2599 0.34329 0.26893 0.36482 C 0.27066 0.36945 0.27118 0.37431 0.2724 0.37847 C 0.27552 0.39144 0.28021 0.39445 0.28438 0.40417 C 0.28559 0.40718 0.28698 0.41019 0.28785 0.41343 C 0.28872 0.41644 0.28837 0.41991 0.28959 0.42269 C 0.29202 0.42847 0.29827 0.43866 0.29827 0.43889 C 0.30035 0.44815 0.304 0.45394 0.30851 0.46181 C 0.31094 0.47153 0.31684 0.48148 0.32396 0.48472 C 0.32622 0.48935 0.32865 0.49375 0.33091 0.49838 C 0.33212 0.50093 0.33438 0.50533 0.33438 0.50556 C 0.33663 0.51412 0.34132 0.51806 0.34479 0.52616 C 0.34879 0.53542 0.35 0.54236 0.35504 0.55139 C 0.3592 0.56783 0.35643 0.56111 0.36198 0.57176 C 0.36632 0.60023 0.3757 0.62708 0.38264 0.65486 C 0.38733 0.67315 0.38907 0.69167 0.39479 0.70995 C 0.39931 0.72361 0.40157 0.73935 0.40504 0.75347 C 0.40573 0.75625 0.40608 0.75949 0.40677 0.76273 C 0.40782 0.76713 0.41025 0.77639 0.41025 0.77662 " pathEditMode="relative" rAng="0" ptsTypes="ffffffffffffffffffffffffffffffffA">
                                      <p:cBhvr>
                                        <p:cTn id="2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3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C -0.00955 0.00555 -0.01771 0.00833 -0.0276 0.01157 C -0.03333 0.01666 -0.03819 0.02222 -0.04479 0.02523 C -0.05 0.03217 -0.05434 0.03379 -0.06042 0.03912 C -0.06684 0.05069 -0.07535 0.05671 -0.08281 0.06666 C -0.0842 0.06852 -0.0849 0.07153 -0.08628 0.07361 C -0.09288 0.08264 -0.0941 0.08241 -0.10174 0.08727 C -0.11441 0.10416 -0.12795 0.11134 -0.14479 0.11736 C -0.15642 0.12153 -0.16771 0.12708 -0.17934 0.13102 C -0.18872 0.13935 -0.19983 0.14028 -0.21042 0.14491 C -0.21215 0.14722 -0.21337 0.15 -0.21545 0.15185 C -0.21701 0.15324 -0.21927 0.15231 -0.22066 0.15393 C -0.22292 0.15648 -0.22396 0.16018 -0.22587 0.16319 C -0.2316 0.17199 -0.23177 0.17153 -0.23785 0.17708 C -0.24062 0.18796 -0.2474 0.19653 -0.25174 0.20694 C -0.25295 0.20995 -0.25434 0.21296 -0.25521 0.2162 C -0.25608 0.21921 -0.2559 0.22245 -0.25694 0.22523 C -0.25833 0.2287 -0.26059 0.23125 -0.26215 0.23449 C -0.26701 0.24421 -0.27309 0.25324 -0.27587 0.26435 C -0.27639 0.26666 -0.27656 0.26921 -0.2776 0.27129 C -0.28212 0.28009 -0.2908 0.29352 -0.29653 0.30116 C -0.30104 0.31597 -0.30764 0.32893 -0.31372 0.34259 C -0.3158 0.34722 -0.32066 0.35625 -0.32066 0.35625 C -0.32396 0.36921 -0.32708 0.38125 -0.33455 0.39074 C -0.33889 0.40833 -0.33299 0.38657 -0.33958 0.40463 C -0.34601 0.42245 -0.35122 0.44166 -0.36042 0.45741 C -0.36354 0.46991 -0.36858 0.4831 -0.37413 0.49421 C -0.37969 0.52384 -0.39462 0.54491 -0.40868 0.56782 C -0.42222 0.59004 -0.40278 0.55301 -0.42066 0.58842 C -0.42187 0.59074 -0.42292 0.59305 -0.42413 0.59537 C -0.42552 0.59815 -0.42934 0.60231 -0.42934 0.60231 " pathEditMode="relative" ptsTypes="ffffffffffffffffffffffffffffffA">
                                      <p:cBhvr>
                                        <p:cTn id="25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-0.00868 0.00578 -0.01493 0.01366 -0.02414 0.01828 C -0.03091 0.02731 -0.04115 0.03565 -0.04653 0.04606 C -0.04775 0.04838 -0.04861 0.05092 -0.05 0.05278 C -0.05209 0.05555 -0.05486 0.05694 -0.05695 0.05972 C -0.05903 0.0625 -0.0599 0.0662 -0.06198 0.06898 C -0.06337 0.07106 -0.06563 0.07176 -0.06719 0.07361 C -0.07674 0.08495 -0.08473 0.10023 -0.09653 0.1081 C -0.09809 0.10926 -0.10018 0.10926 -0.10174 0.11041 C -0.11111 0.11736 -0.11927 0.12893 -0.12934 0.13333 C -0.14028 0.14467 -0.15035 0.15717 -0.16372 0.16319 C -0.16806 0.16759 -0.17344 0.17014 -0.17761 0.17477 C -0.18768 0.18611 -0.17431 0.17893 -0.18611 0.18379 C -0.19445 0.1912 -0.18941 0.1875 -0.20174 0.19305 C -0.21424 0.19861 -0.2033 0.19606 -0.21372 0.20231 C -0.21702 0.2044 -0.22066 0.20532 -0.22414 0.20694 C -0.22587 0.20764 -0.22934 0.20926 -0.22934 0.20949 C -0.24011 0.21921 -0.2533 0.22616 -0.26545 0.23217 C -0.2717 0.23541 -0.27639 0.24305 -0.28282 0.24606 C -0.29132 0.25 -0.29809 0.25717 -0.30521 0.26435 C -0.30625 0.26666 -0.30695 0.26944 -0.30851 0.27129 C -0.31216 0.27569 -0.32066 0.28264 -0.32066 0.28287 C -0.32917 0.29953 -0.31771 0.27847 -0.33108 0.29653 C -0.33681 0.30416 -0.33941 0.31111 -0.34653 0.31713 C -0.35261 0.32778 -0.35834 0.34004 -0.36545 0.3493 C -0.37483 0.36157 -0.36667 0.34514 -0.37587 0.36088 C -0.38177 0.37106 -0.38455 0.37986 -0.39132 0.38842 C -0.39427 0.4 -0.39827 0.4081 -0.40348 0.41828 C -0.40782 0.42685 -0.40816 0.43125 -0.41545 0.43449 C -0.42153 0.44676 -0.42309 0.43842 -0.42934 0.45046 C -0.43525 0.47384 -0.44358 0.49514 -0.44827 0.51944 C -0.44948 0.53287 -0.45157 0.54328 -0.45348 0.55625 C -0.454 0.5662 -0.45434 0.57616 -0.45521 0.58611 C -0.45556 0.58935 -0.45643 0.59236 -0.45695 0.59537 C -0.45747 0.5993 -0.45851 0.60694 -0.45851 0.60717 " pathEditMode="relative" rAng="0" ptsTypes="ffffffffffffffffffffffffffffffffffA">
                                      <p:cBhvr>
                                        <p:cTn id="26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3843 C 0.01528 0.03912 0.01163 0.03912 0.00851 0.04074 C 0.00035 0.04514 -0.00712 0.0588 -0.01389 0.06621 C -0.01997 0.07292 -0.02396 0.0794 -0.02951 0.08681 C -0.0309 0.08866 -0.03316 0.08959 -0.03472 0.09144 C -0.03889 0.09653 -0.04323 0.10139 -0.0467 0.10741 C -0.04844 0.11042 -0.04983 0.11389 -0.05191 0.11667 C -0.0533 0.11852 -0.05556 0.11945 -0.05712 0.1213 C -0.06528 0.13056 -0.05937 0.12523 -0.06562 0.13519 C -0.07205 0.14514 -0.08108 0.15324 -0.08802 0.16273 C -0.08941 0.16459 -0.0901 0.16736 -0.09149 0.16945 C -0.09479 0.17431 -0.09844 0.17871 -0.10191 0.18334 C -0.1066 0.18959 -0.11372 0.19676 -0.11736 0.20394 C -0.11858 0.20625 -0.11944 0.20903 -0.12083 0.21088 C -0.13229 0.22616 -0.12361 0.20972 -0.13299 0.22477 C -0.13437 0.22685 -0.13507 0.22986 -0.13646 0.23171 C -0.13993 0.23634 -0.14479 0.23866 -0.14844 0.24306 C -0.1559 0.25185 -0.16337 0.25972 -0.17083 0.26852 C -0.1842 0.28403 -0.19462 0.30602 -0.21059 0.31667 C -0.22326 0.33403 -0.2349 0.35371 -0.25017 0.36736 C -0.25469 0.37616 -0.25955 0.38218 -0.26736 0.38565 C -0.27187 0.39491 -0.27674 0.39908 -0.28299 0.40625 C -0.28958 0.41389 -0.29531 0.42338 -0.30365 0.42709 C -0.31094 0.44167 -0.30278 0.42732 -0.31215 0.43843 C -0.3217 0.44977 -0.3283 0.4632 -0.33976 0.4706 C -0.34288 0.47477 -0.34705 0.47801 -0.35017 0.48218 C -0.35712 0.49144 -0.36233 0.50232 -0.37083 0.50972 C -0.37587 0.51968 -0.38247 0.52778 -0.38802 0.53727 C -0.3934 0.54653 -0.39826 0.55602 -0.40365 0.56505 C -0.41094 0.57732 -0.41545 0.59167 -0.42257 0.60394 C -0.42691 0.6213 -0.42101 0.59977 -0.42778 0.61783 C -0.42865 0.61991 -0.42847 0.62269 -0.42951 0.62477 C -0.4309 0.62755 -0.43472 0.63171 -0.43472 0.63195 " pathEditMode="relative" rAng="0" ptsTypes="ffffffffffffffffffffffffffffffffA">
                                      <p:cBhvr>
                                        <p:cTn id="26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" y="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0.03935 C -0.00573 0.04352 0.00174 0.03982 -0.01406 0.05533 C -0.01545 0.05671 -0.01771 0.05648 -0.01927 0.05764 C -0.03021 0.06574 -0.03194 0.07084 -0.0434 0.07384 C -0.0526 0.08009 -0.0592 0.08889 -0.06927 0.09213 C -0.071 0.09375 -0.07257 0.0956 -0.07448 0.09676 C -0.07604 0.09792 -0.07795 0.09792 -0.07951 0.09908 C -0.09132 0.10834 -0.10156 0.11852 -0.11406 0.12662 C -0.11632 0.12801 -0.11718 0.13171 -0.11927 0.13357 C -0.12864 0.14144 -0.14045 0.14329 -0.15017 0.14977 C -0.15712 0.15417 -0.16163 0.16204 -0.16753 0.16806 C -0.17517 0.17593 -0.18646 0.18171 -0.1934 0.19097 C -0.2 0.19977 -0.19653 0.19607 -0.20364 0.20255 C -0.21284 0.22107 -0.19861 0.19421 -0.21753 0.21875 C -0.22552 0.22894 -0.2342 0.2382 -0.2434 0.2463 C -0.2526 0.2544 -0.25243 0.26644 -0.26406 0.27153 C -0.27326 0.2757 -0.26771 0.27246 -0.27951 0.2831 C -0.28385 0.28704 -0.2934 0.29213 -0.2934 0.29236 C -0.29583 0.29699 -0.29826 0.30278 -0.30191 0.30602 C -0.30347 0.30741 -0.30538 0.30741 -0.30712 0.30834 C -0.30955 0.30972 -0.31198 0.31088 -0.31406 0.31296 C -0.31666 0.31551 -0.3184 0.31921 -0.321 0.32199 C -0.32587 0.32709 -0.33212 0.33009 -0.33646 0.33588 C -0.3434 0.34514 -0.35156 0.35255 -0.35885 0.36111 C -0.36753 0.37153 -0.37517 0.38472 -0.38472 0.39329 C -0.3934 0.41042 -0.38229 0.38935 -0.3934 0.40718 C -0.39843 0.41528 -0.40121 0.42732 -0.40364 0.43704 C -0.39705 0.4463 -0.40104 0.44398 -0.39166 0.44398 " pathEditMode="relative" rAng="0" ptsTypes="fffffffffffffffffffffffffffA">
                                      <p:cBhvr>
                                        <p:cTn id="27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0.01829 C -0.02031 0.0257 -0.02934 0.04097 -0.0401 0.04584 C -0.0493 0.05509 -0.06059 0.06898 -0.07118 0.0757 C -0.08107 0.08912 -0.08489 0.09815 -0.09705 0.10347 C -0.13142 0.13658 -0.15903 0.18287 -0.1901 0.2206 C -0.19427 0.2257 -0.19739 0.23264 -0.20225 0.23681 C -0.20798 0.2419 -0.21423 0.24699 -0.21944 0.25278 C -0.22691 0.26111 -0.23212 0.27037 -0.24184 0.27338 C -0.25156 0.28357 -0.25382 0.29097 -0.26597 0.29421 C -0.27361 0.30046 -0.28246 0.30394 -0.2901 0.31019 C -0.29288 0.3125 -0.29427 0.31736 -0.29705 0.31945 C -0.30243 0.32361 -0.3085 0.3257 -0.31423 0.32871 C -0.31996 0.33171 -0.32465 0.33773 -0.32986 0.34236 C -0.33159 0.34375 -0.33489 0.34699 -0.33489 0.34722 C -0.34409 0.36551 -0.33194 0.34306 -0.34357 0.35857 C -0.35521 0.37408 -0.33837 0.35787 -0.35225 0.37014 C -0.35347 0.37246 -0.35434 0.375 -0.35573 0.37685 C -0.35712 0.37871 -0.35955 0.3794 -0.36076 0.38148 C -0.36475 0.38796 -0.3684 0.39931 -0.37118 0.40671 C -0.37396 0.42176 -0.37639 0.43889 -0.38142 0.45278 C -0.3875 0.46968 -0.39531 0.49074 -0.39531 0.51019 " pathEditMode="relative" rAng="0" ptsTypes="ffffffffffffffffffffA">
                                      <p:cBhvr>
                                        <p:cTn id="27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18519E-6 C -0.00313 -0.01226 0.00052 -0.00254 -0.00694 -0.01157 C -0.02066 -0.028 -0.01163 -0.02314 -0.0224 -0.02754 C -0.03802 -0.04837 -0.06302 -0.05624 -0.08438 -0.06203 C -0.11146 -0.06134 -0.13837 -0.06111 -0.16545 -0.05972 C -0.17083 -0.05948 -0.17795 -0.05115 -0.18108 -0.04837 C -0.18455 -0.04536 -0.19132 -0.03911 -0.19132 -0.03911 C -0.19253 -0.0368 -0.1934 -0.03402 -0.19479 -0.03217 C -0.19618 -0.03032 -0.19861 -0.02962 -0.2 -0.02754 C -0.20295 -0.02314 -0.21198 -0.00694 -0.21372 5.18519E-6 C -0.21684 0.01204 -0.21875 0.02385 -0.22413 0.0345 C -0.22604 0.04468 -0.22674 0.05325 -0.23108 0.06204 C -0.23281 0.1801 -0.21319 0.15024 -0.23438 0.18149 " pathEditMode="relative" ptsTypes="ffffffffffffA">
                                      <p:cBhvr>
                                        <p:cTn id="2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87" grpId="0"/>
      <p:bldP spid="88" grpId="0"/>
      <p:bldP spid="89" grpId="0"/>
      <p:bldP spid="90" grpId="0"/>
      <p:bldP spid="91" grpId="0"/>
      <p:bldP spid="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296152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chemeClr val="accent1"/>
                </a:solidFill>
              </a:rPr>
              <a:t>Молодцы</a:t>
            </a:r>
            <a:endParaRPr lang="ru-RU" sz="9600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 descr="9f8e0273756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357430"/>
            <a:ext cx="4145558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314324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atin typeface="Arial Black" pitchFamily="34" charset="0"/>
              </a:rPr>
              <a:t>2</a:t>
            </a:r>
            <a:endParaRPr lang="ru-RU" sz="66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86644" y="314324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atin typeface="Arial Black" pitchFamily="34" charset="0"/>
              </a:rPr>
              <a:t>5</a:t>
            </a:r>
            <a:endParaRPr lang="ru-RU" sz="66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5000636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atin typeface="Arial Black" pitchFamily="34" charset="0"/>
              </a:rPr>
              <a:t>8</a:t>
            </a:r>
            <a:endParaRPr lang="ru-RU" sz="66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000636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atin typeface="Arial Black" pitchFamily="34" charset="0"/>
                <a:cs typeface="Arial" pitchFamily="34" charset="0"/>
              </a:rPr>
              <a:t>6</a:t>
            </a:r>
            <a:endParaRPr lang="ru-RU" sz="66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5000636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atin typeface="Arial Black" pitchFamily="34" charset="0"/>
              </a:rPr>
              <a:t>9</a:t>
            </a:r>
            <a:endParaRPr lang="ru-RU" sz="6600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314324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atin typeface="Arial Black" pitchFamily="34" charset="0"/>
              </a:rPr>
              <a:t>3</a:t>
            </a:r>
            <a:endParaRPr lang="ru-RU" sz="6600" dirty="0"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86644" y="5000636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Arial Black" pitchFamily="34" charset="0"/>
              </a:rPr>
              <a:t>10</a:t>
            </a:r>
            <a:endParaRPr lang="ru-RU" sz="5400" dirty="0"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5000636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atin typeface="Arial Black" pitchFamily="34" charset="0"/>
              </a:rPr>
              <a:t>7</a:t>
            </a:r>
            <a:endParaRPr lang="ru-RU" sz="6600" dirty="0"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256" y="3143248"/>
            <a:ext cx="114300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atin typeface="Arial Black" pitchFamily="34" charset="0"/>
              </a:rPr>
              <a:t>4</a:t>
            </a:r>
            <a:endParaRPr lang="ru-RU" sz="6600" dirty="0"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3143248"/>
            <a:ext cx="107157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atin typeface="Arial Black" pitchFamily="34" charset="0"/>
              </a:rPr>
              <a:t>1</a:t>
            </a:r>
            <a:endParaRPr lang="ru-RU" sz="66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1142984"/>
            <a:ext cx="9162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ЧИСЛОВОЙ РЯД</a:t>
            </a:r>
            <a:endParaRPr lang="ru-RU" sz="66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5072066" y="2000240"/>
            <a:ext cx="3571900" cy="2714644"/>
            <a:chOff x="5072066" y="2643182"/>
            <a:chExt cx="3571900" cy="171451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858016" y="3571876"/>
              <a:ext cx="1785950" cy="7858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072066" y="3571876"/>
              <a:ext cx="1785950" cy="7858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Равнобедренный треугольник 4"/>
            <p:cNvSpPr/>
            <p:nvPr/>
          </p:nvSpPr>
          <p:spPr>
            <a:xfrm>
              <a:off x="5072066" y="2643182"/>
              <a:ext cx="3571900" cy="928694"/>
            </a:xfrm>
            <a:prstGeom prst="triangl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Picture 9" descr="Авто в стиле рет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14818"/>
            <a:ext cx="1400175" cy="8572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14810" y="5000636"/>
            <a:ext cx="3722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5286388"/>
            <a:ext cx="372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074" y="5072074"/>
            <a:ext cx="2162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 + 1 = 2</a:t>
            </a:r>
            <a:endParaRPr lang="ru-RU" sz="4800" dirty="0"/>
          </a:p>
        </p:txBody>
      </p:sp>
      <p:pic>
        <p:nvPicPr>
          <p:cNvPr id="2" name="Picture 9" descr="Авто в стиле рет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71744"/>
            <a:ext cx="1400175" cy="8572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572264" y="2643182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81 0.0206 C 0.07778 0.02708 0.09462 0.03426 0.10938 0.04514 C 0.11806 0.05162 0.12466 0.06019 0.13247 0.06759 C 0.13577 0.07083 0.13976 0.07269 0.14323 0.07593 C 0.14428 0.07801 0.14497 0.08032 0.14636 0.08194 C 0.14914 0.08519 0.15556 0.09028 0.15556 0.09051 C 0.15921 0.10486 0.15695 0.09884 0.16181 0.1088 C 0.16389 0.11782 0.16789 0.12477 0.17101 0.1331 C 0.17327 0.13912 0.17483 0.1456 0.17709 0.15162 C 0.18091 0.16181 0.19132 0.175 0.19705 0.18426 C 0.20261 0.19329 0.20695 0.20185 0.21407 0.20903 C 0.21719 0.22083 0.22431 0.22361 0.23091 0.23148 C 0.2382 0.24005 0.25573 0.26227 0.26476 0.26644 C 0.27848 0.27269 0.28664 0.27662 0.30174 0.2787 C 0.31632 0.28542 0.33525 0.28657 0.35087 0.28889 C 0.3757 0.29722 0.40313 0.29606 0.42796 0.29722 C 0.44948 0.29537 0.45001 0.3 0.46181 0.28495 C 0.4658 0.27384 0.46737 0.26204 0.47257 0.25208 C 0.47483 0.24213 0.47362 0.24722 0.47709 0.23356 C 0.47761 0.23148 0.47813 0.22963 0.47865 0.22755 C 0.47917 0.22546 0.48021 0.2213 0.48021 0.22153 C 0.48316 0.19468 0.48178 0.21181 0.48178 0.16991 " pathEditMode="relative" rAng="0" ptsTypes="f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2243 C 0.02725 0.03076 0.05017 0.01619 0.07378 0.01226 C 0.08837 0.00555 0.10052 -0.00324 0.11371 -0.01434 C 0.11545 -0.01573 0.11788 -0.0155 0.11979 -0.01642 C 0.12448 -0.01873 0.12899 -0.02243 0.13368 -0.02475 C 0.14028 -0.02798 0.14514 -0.03261 0.15225 -0.03492 C 0.15625 -0.03631 0.16441 -0.03909 0.16441 -0.03885 C 0.17239 -0.0451 0.18021 -0.0525 0.18906 -0.05551 C 0.19514 -0.06059 0.1934 -0.05967 0.20139 -0.0636 C 0.20434 -0.06499 0.20746 -0.06637 0.21059 -0.06776 C 0.21215 -0.06846 0.21528 -0.06984 0.21528 -0.06961 C 0.22014 -0.07632 0.22534 -0.08071 0.22916 -0.08811 C 0.23281 -0.1043 0.23437 -0.12165 0.23837 -0.13737 C 0.23889 -0.14431 0.23958 -0.15102 0.23993 -0.15796 C 0.24062 -0.17785 0.24149 -0.21739 0.24149 -0.21716 " pathEditMode="relative" rAng="0" ptsTypes="fffffff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84 0.01204 C 0.13038 0.01412 0.14341 0.01829 0.15695 0.02037 C 0.16771 0.02547 0.15521 0.02014 0.17691 0.02454 C 0.1816 0.02547 0.1908 0.02848 0.1908 0.02871 C 0.25972 0.02732 0.32795 0.02616 0.39688 0.03056 C 0.42344 0.03959 0.39375 0.03033 0.42466 0.03681 C 0.43663 0.03936 0.44792 0.04607 0.4599 0.04908 C 0.50434 0.06042 0.54896 0.06922 0.59375 0.07778 C 0.62153 0.07709 0.65209 0.09005 0.67691 0.07361 C 0.69584 0.06111 0.67309 0.07199 0.68768 0.06551 C 0.6941 0.0588 0.7007 0.05417 0.70764 0.04908 C 0.71094 0.04676 0.71684 0.04098 0.71684 0.04121 C 0.71893 0.03681 0.72101 0.03264 0.72309 0.02848 C 0.72413 0.02639 0.72604 0.02246 0.72604 0.02269 C 0.72466 0.01389 0.72188 0.00741 0.71841 -0.00023 C 0.7165 -0.00439 0.71441 -0.00833 0.71233 -0.0125 C 0.71129 -0.01458 0.7092 -0.01852 0.7092 -0.01828 C 0.704 -0.03912 0.70157 -0.0493 0.70157 -0.07199 " pathEditMode="relative" rAng="0" ptsTypes="fffffffffffffffff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4671 C 0.04861 -0.06776 0.06423 -0.06938 0.07864 -0.07331 C 0.08281 -0.07447 0.0908 -0.07747 0.0908 -0.07724 C 0.10729 -0.09135 0.13819 -0.09736 0.15712 -0.0999 C 0.16545 -0.10384 0.18316 -0.10615 0.18316 -0.10592 C 0.20469 -0.11471 0.22604 -0.12349 0.24774 -0.13066 C 0.25503 -0.13321 0.25937 -0.13783 0.26632 -0.14084 C 0.27274 -0.14662 0.28212 -0.15818 0.28941 -0.16142 C 0.29253 -0.16558 0.29548 -0.16952 0.29861 -0.17368 C 0.29982 -0.1753 0.2993 -0.17807 0.30017 -0.17992 C 0.30191 -0.18432 0.30416 -0.18802 0.30625 -0.19218 C 0.31128 -0.20212 0.31354 -0.21484 0.31857 -0.22502 C 0.32205 -0.24815 0.3217 -0.24768 0.3217 -0.28029 " pathEditMode="relative" rAng="0" ptsTypes="ffffffffffff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357554" y="1714488"/>
            <a:ext cx="5000660" cy="2628912"/>
            <a:chOff x="3000364" y="785794"/>
            <a:chExt cx="5000660" cy="262891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071802" y="1785926"/>
              <a:ext cx="2428892" cy="16287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5500694" y="1785926"/>
              <a:ext cx="2428892" cy="16287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Равнобедренный треугольник 4"/>
            <p:cNvSpPr/>
            <p:nvPr/>
          </p:nvSpPr>
          <p:spPr>
            <a:xfrm>
              <a:off x="3000364" y="857232"/>
              <a:ext cx="5000660" cy="928694"/>
            </a:xfrm>
            <a:prstGeom prst="triangl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286380" y="785794"/>
              <a:ext cx="50045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/>
                  <a:solidFill>
                    <a:srgbClr val="C00000"/>
                  </a:solidFill>
                  <a:effectLst/>
                </a:rPr>
                <a:t>3</a:t>
              </a:r>
              <a:endParaRPr lang="ru-RU" sz="5400" b="1" cap="none" spc="0" dirty="0">
                <a:ln/>
                <a:solidFill>
                  <a:srgbClr val="C00000"/>
                </a:solidFill>
                <a:effectLst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857488" y="5000636"/>
            <a:ext cx="4332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86380" y="4857760"/>
            <a:ext cx="433284" cy="952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15" descr="божья коров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73972">
            <a:off x="823460" y="738027"/>
            <a:ext cx="828758" cy="85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божья коров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73972">
            <a:off x="609146" y="1952473"/>
            <a:ext cx="828758" cy="85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божья коров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73972">
            <a:off x="537709" y="4024175"/>
            <a:ext cx="828758" cy="85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072198" y="5500702"/>
            <a:ext cx="2257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2 + 1 = 3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49 -0.04491 C 0.07118 -0.04422 0.10069 -0.04468 0.13038 -0.04306 C 0.14722 -0.04213 0.16267 -0.03195 0.17899 -0.02825 C 0.2 -0.0294 0.21718 -0.03102 0.23732 -0.0338 C 0.24757 -0.03727 0.25781 -0.04075 0.26788 -0.04491 C 0.28472 -0.05162 0.30017 -0.06088 0.31788 -0.06343 C 0.32986 -0.06875 0.31076 -0.06065 0.33038 -0.06713 C 0.33316 -0.06806 0.33593 -0.06968 0.33871 -0.07084 C 0.3401 -0.07153 0.34288 -0.07269 0.34288 -0.07246 C 0.34774 -0.08241 0.34705 -0.09121 0.35538 -0.09676 " pathEditMode="relative" rAng="0" ptsTypes="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49 -0.02569 C 0.06927 -0.025 0.09705 -0.025 0.12483 -0.02384 C 0.16111 -0.02245 0.18628 0.02084 0.21927 0.03172 C 0.22517 0.03704 0.23455 0.04236 0.24149 0.04468 C 0.24878 0.05116 0.25729 0.05116 0.2651 0.05579 C 0.27031 0.05903 0.275 0.06389 0.28038 0.0669 C 0.2908 0.07292 0.30226 0.07616 0.31233 0.08357 C 0.32483 0.09283 0.33628 0.10486 0.34705 0.1169 C 0.35486 0.1257 0.34722 0.11528 0.35677 0.12431 C 0.35833 0.12593 0.35937 0.12847 0.36094 0.12986 C 0.36493 0.13334 0.36944 0.13565 0.37344 0.13912 C 0.375 0.14051 0.37604 0.14329 0.3776 0.14468 C 0.38055 0.14722 0.38437 0.14792 0.38733 0.15023 C 0.40486 0.16435 0.42135 0.17986 0.4401 0.19097 C 0.44566 0.19422 0.45139 0.19699 0.45677 0.20023 C 0.45937 0.20185 0.4651 0.20394 0.4651 0.20417 C 0.46649 0.20579 0.46927 0.20949 0.46927 0.20972 " pathEditMode="relative" rAng="0" ptsTypes="ffffffffffffffff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" y="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1 0.0118 C -0.0125 -0.00556 -0.01546 -0.02616 -0.01927 -0.0456 C -0.02101 -0.0544 -0.02292 -0.07222 -0.02292 -0.07199 C -0.02171 -0.12778 -0.02066 -0.16922 -0.01927 -0.22778 C -0.01893 -0.24537 -0.01077 -0.27523 -0.00209 -0.28496 C -0.00139 -0.28773 0.00017 -0.29005 0.00034 -0.29329 C 0.00069 -0.30209 -0.00087 -0.31968 -0.00087 -0.31945 " pathEditMode="relative" rAng="0" ptsTypes="ffffff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C 0.00677 0.00301 0.01181 0.0074 0.01806 0.01111 C 0.02066 0.01273 0.02639 0.01481 0.02639 0.01504 C 0.03611 0.02453 0.0467 0.03009 0.05833 0.03518 C 0.0599 0.03588 0.06094 0.03796 0.0625 0.03889 C 0.0717 0.04421 0.08038 0.0493 0.09028 0.05185 C 0.09653 0.06018 0.10035 0.05995 0.10972 0.06296 C 0.11545 0.06805 0.11997 0.06782 0.12639 0.07037 C 0.13333 0.07315 0.13715 0.07777 0.14445 0.07963 C 0.16111 0.09074 0.17865 0.09953 0.19722 0.1037 C 0.21059 0.11782 0.19705 0.10602 0.21389 0.11296 C 0.22153 0.1162 0.23281 0.12315 0.24028 0.12777 C 0.24601 0.13125 0.25122 0.13703 0.25695 0.14074 C 0.26337 0.14514 0.27101 0.14838 0.27778 0.15185 C 0.28733 0.15671 0.29809 0.15995 0.30695 0.16666 C 0.31094 0.16967 0.31945 0.17407 0.31945 0.1743 C 0.32622 0.18078 0.33212 0.1831 0.34028 0.18518 C 0.34774 0.1919 0.3632 0.19791 0.37222 0.20185 C 0.37587 0.20347 0.38333 0.20555 0.38333 0.20578 C 0.38802 0.20972 0.3934 0.21203 0.39861 0.21481 C 0.40139 0.2162 0.40695 0.21852 0.40695 0.21875 C 0.41163 0.23102 0.40677 0.22245 0.41667 0.22963 C 0.41875 0.23125 0.42379 0.23727 0.42639 0.23889 C 0.43351 0.24305 0.44132 0.24421 0.44861 0.24815 C 0.46476 0.25671 0.44306 0.24629 0.45972 0.2574 C 0.46111 0.25833 0.47153 0.26088 0.47222 0.26111 C 0.47795 0.2669 0.48403 0.26944 0.49028 0.27407 C 0.49653 0.2787 0.50035 0.28402 0.50695 0.28703 C 0.51059 0.2919 0.5158 0.29514 0.51945 0.3 C 0.52448 0.30671 0.53021 0.31319 0.53611 0.31852 C 0.53976 0.32569 0.54618 0.33356 0.55139 0.33889 C 0.5533 0.34676 0.55608 0.35092 0.56111 0.35555 C 0.56493 0.36319 0.57049 0.36458 0.57639 0.36852 C 0.57795 0.36944 0.57899 0.37129 0.58056 0.37222 C 0.58195 0.37315 0.58472 0.37407 0.58472 0.3743 " pathEditMode="relative" rAng="0" ptsTypes="ffffffffffffffffffffffffffffffffff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" y="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C 0.00695 -0.00231 0.01389 -0.00509 0.02084 -0.00741 C 0.02761 -0.01343 0.03525 -0.01412 0.04306 -0.01667 C 0.04879 -0.02431 0.05052 -0.02153 0.05695 -0.02593 C 0.06372 -0.03032 0.06927 -0.0375 0.07639 -0.04074 C 0.09045 -0.05949 0.10677 -0.06782 0.125 -0.07593 C 0.13125 -0.0787 0.13664 -0.0831 0.14306 -0.08518 C 0.15556 -0.0963 0.17414 -0.09282 0.1875 -0.10185 C 0.19896 -0.10949 0.21181 -0.11065 0.22361 -0.11667 C 0.25139 -0.13056 0.28177 -0.13588 0.30973 -0.15 C 0.31563 -0.15301 0.32084 -0.15741 0.32639 -0.16111 C 0.33664 -0.16806 0.34792 -0.17268 0.35834 -0.17963 C 0.37118 -0.18819 0.38611 -0.19213 0.39861 -0.20185 C 0.41025 -0.21088 0.42188 -0.22014 0.43334 -0.22963 C 0.44289 -0.23773 0.4349 -0.23333 0.44306 -0.23704 C 0.45 -0.2463 0.45695 -0.2537 0.46389 -0.26296 C 0.47049 -0.27176 0.47709 -0.28218 0.48611 -0.28518 C 0.48872 -0.28866 0.49566 -0.29792 0.49861 -0.3 C 0.51302 -0.31065 0.50278 -0.29815 0.50973 -0.30741 " pathEditMode="relative" ptsTypes="ffffffffffffffffff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3500430" y="1428736"/>
            <a:ext cx="5000660" cy="4271986"/>
            <a:chOff x="3500430" y="1643050"/>
            <a:chExt cx="5000660" cy="427198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571868" y="2643182"/>
              <a:ext cx="2428892" cy="16287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6000760" y="2643182"/>
              <a:ext cx="2428892" cy="16287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Равнобедренный треугольник 4"/>
            <p:cNvSpPr/>
            <p:nvPr/>
          </p:nvSpPr>
          <p:spPr>
            <a:xfrm>
              <a:off x="3500430" y="1714488"/>
              <a:ext cx="5000660" cy="928694"/>
            </a:xfrm>
            <a:prstGeom prst="triangl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786446" y="1643050"/>
              <a:ext cx="50045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/>
                  <a:solidFill>
                    <a:schemeClr val="accent3"/>
                  </a:solidFill>
                  <a:effectLst/>
                </a:rPr>
                <a:t>3</a:t>
              </a:r>
              <a:endParaRPr lang="ru-RU" sz="54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000760" y="4286256"/>
              <a:ext cx="2428892" cy="16287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3500430" y="1643050"/>
              <a:ext cx="5000660" cy="2628912"/>
              <a:chOff x="3000364" y="785794"/>
              <a:chExt cx="5000660" cy="2628912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3071802" y="1785926"/>
                <a:ext cx="2428892" cy="16287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5500694" y="1785926"/>
                <a:ext cx="2428892" cy="16287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Равнобедренный треугольник 10"/>
              <p:cNvSpPr/>
              <p:nvPr/>
            </p:nvSpPr>
            <p:spPr>
              <a:xfrm>
                <a:off x="3000364" y="857232"/>
                <a:ext cx="5000660" cy="928694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5263136" y="785794"/>
                <a:ext cx="546945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/>
                <a:r>
                  <a:rPr lang="ru-RU" sz="5400" b="1" dirty="0" smtClean="0">
                    <a:ln/>
                    <a:solidFill>
                      <a:schemeClr val="accent3"/>
                    </a:solidFill>
                  </a:rPr>
                  <a:t>4</a:t>
                </a:r>
                <a:endParaRPr lang="ru-RU" sz="5400" b="1" cap="none" spc="0" dirty="0">
                  <a:ln/>
                  <a:solidFill>
                    <a:schemeClr val="accent3"/>
                  </a:solidFill>
                  <a:effectLst/>
                </a:endParaRPr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3571868" y="4286256"/>
              <a:ext cx="2428892" cy="16287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Picture 25" descr="Клипарт ляг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929330"/>
            <a:ext cx="714380" cy="630004"/>
          </a:xfrm>
          <a:prstGeom prst="rect">
            <a:avLst/>
          </a:prstGeom>
          <a:noFill/>
        </p:spPr>
      </p:pic>
      <p:pic>
        <p:nvPicPr>
          <p:cNvPr id="16" name="Picture 25" descr="Клипарт ляг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929330"/>
            <a:ext cx="714380" cy="630004"/>
          </a:xfrm>
          <a:prstGeom prst="rect">
            <a:avLst/>
          </a:prstGeom>
          <a:noFill/>
        </p:spPr>
      </p:pic>
      <p:pic>
        <p:nvPicPr>
          <p:cNvPr id="17" name="Picture 25" descr="Клипарт ляг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5929330"/>
            <a:ext cx="714380" cy="630004"/>
          </a:xfrm>
          <a:prstGeom prst="rect">
            <a:avLst/>
          </a:prstGeom>
          <a:noFill/>
        </p:spPr>
      </p:pic>
      <p:pic>
        <p:nvPicPr>
          <p:cNvPr id="18" name="Picture 25" descr="Клипарт ляг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5929330"/>
            <a:ext cx="714380" cy="630004"/>
          </a:xfrm>
          <a:prstGeom prst="rect">
            <a:avLst/>
          </a:prstGeom>
          <a:noFill/>
        </p:spPr>
      </p:pic>
      <p:pic>
        <p:nvPicPr>
          <p:cNvPr id="19" name="Picture 25" descr="Клипарт ляг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6000768"/>
            <a:ext cx="714380" cy="630004"/>
          </a:xfrm>
          <a:prstGeom prst="rect">
            <a:avLst/>
          </a:prstGeom>
          <a:noFill/>
        </p:spPr>
      </p:pic>
      <p:pic>
        <p:nvPicPr>
          <p:cNvPr id="20" name="Picture 25" descr="Клипарт ляг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5857892"/>
            <a:ext cx="714380" cy="630004"/>
          </a:xfrm>
          <a:prstGeom prst="rect">
            <a:avLst/>
          </a:prstGeom>
          <a:noFill/>
        </p:spPr>
      </p:pic>
      <p:pic>
        <p:nvPicPr>
          <p:cNvPr id="21" name="Picture 25" descr="Клипарт ляг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6000768"/>
            <a:ext cx="714380" cy="630004"/>
          </a:xfrm>
          <a:prstGeom prst="rect">
            <a:avLst/>
          </a:prstGeom>
          <a:noFill/>
        </p:spPr>
      </p:pic>
      <p:pic>
        <p:nvPicPr>
          <p:cNvPr id="22" name="Picture 25" descr="Клипарт ляг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929330"/>
            <a:ext cx="714380" cy="63000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428596" y="785794"/>
            <a:ext cx="476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57422" y="928670"/>
            <a:ext cx="5389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00100" y="857232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43042" y="857232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5786" y="2857496"/>
            <a:ext cx="2279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3 + 1 = 4</a:t>
            </a:r>
            <a:endParaRPr lang="ru-RU" sz="4800" dirty="0"/>
          </a:p>
        </p:txBody>
      </p:sp>
      <p:sp>
        <p:nvSpPr>
          <p:cNvPr id="28" name="TextBox 27"/>
          <p:cNvSpPr txBox="1"/>
          <p:nvPr/>
        </p:nvSpPr>
        <p:spPr>
          <a:xfrm>
            <a:off x="642910" y="4429132"/>
            <a:ext cx="2403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2 + 2 = 4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7 -0.03473 C 0.02673 -0.04815 0.0125 -0.03496 0.02309 -0.04213 C 0.02812 -0.04561 0.03212 -0.05139 0.03698 -0.0551 C 0.04149 -0.05857 0.04618 -0.06135 0.05087 -0.06436 C 0.05677 -0.06829 0.06007 -0.07454 0.06614 -0.07732 C 0.07344 -0.08473 0.0809 -0.09028 0.08837 -0.09769 C 0.09028 -0.09977 0.09323 -0.09977 0.09531 -0.10139 C 0.10034 -0.10556 0.10156 -0.10926 0.10642 -0.1125 C 0.11597 -0.11898 0.10399 -0.10718 0.11753 -0.11991 C 0.1335 -0.13519 0.1243 -0.13102 0.13559 -0.13473 C 0.14566 -0.14537 0.15694 -0.1544 0.16892 -0.16065 C 0.175 -0.16875 0.18316 -0.17176 0.18975 -0.17917 C 0.19132 -0.18079 0.19236 -0.18311 0.19392 -0.18473 C 0.19791 -0.18912 0.20225 -0.19329 0.20642 -0.19769 C 0.20781 -0.19908 0.20798 -0.20162 0.2092 -0.20324 C 0.21423 -0.20996 0.21962 -0.21644 0.22448 -0.22361 C 0.23507 -0.23959 0.24653 -0.25486 0.25781 -0.26991 C 0.26371 -0.27778 0.26892 -0.28611 0.27587 -0.29213 C 0.28125 -0.30278 0.28837 -0.30973 0.29531 -0.31806 C 0.29948 -0.32292 0.30208 -0.32986 0.30642 -0.33473 C 0.30798 -0.33658 0.31024 -0.33681 0.31198 -0.33843 C 0.31354 -0.34005 0.31458 -0.34236 0.31614 -0.34398 C 0.31736 -0.34537 0.31892 -0.34653 0.32031 -0.34769 C 0.32361 -0.35417 0.32708 -0.35741 0.33142 -0.3625 C 0.34271 -0.37593 0.33541 -0.37176 0.34392 -0.37547 C 0.35434 -0.38936 0.36528 -0.38473 0.38003 -0.38473 " pathEditMode="relative" rAng="0" ptsTypes="fffffffffffffffffffffffff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99 -0.02986 C 0.03038 -0.03287 0.03108 -0.03681 0.03316 -0.03912 C 0.03455 -0.04074 0.03698 -0.04005 0.03872 -0.04098 C 0.04566 -0.04445 0.05278 -0.04838 0.05955 -0.05209 C 0.06458 -0.05486 0.06823 -0.05903 0.07344 -0.06135 C 0.09115 -0.08496 0.06302 -0.04861 0.08316 -0.07061 C 0.08663 -0.07454 0.08958 -0.07917 0.09288 -0.08357 C 0.09601 -0.08773 0.09722 -0.09375 0.09983 -0.09838 C 0.10486 -0.10741 0.1099 -0.1169 0.1151 -0.12616 C 0.11979 -0.13473 0.12448 -0.14329 0.12899 -0.15209 C 0.1309 -0.15579 0.13177 -0.16065 0.13455 -0.1632 C 0.13924 -0.16736 0.14497 -0.17176 0.14844 -0.17801 C 0.15764 -0.19514 0.14462 -0.17662 0.15538 -0.19098 C 0.1592 -0.20648 0.1684 -0.21135 0.17483 -0.22431 C 0.17917 -0.23287 0.18472 -0.23936 0.1901 -0.24653 C 0.20556 -0.26713 0.21892 -0.28866 0.24149 -0.29468 C 0.24809 -0.30047 0.2441 -0.29769 0.25399 -0.30209 C 0.26024 -0.30486 0.26424 -0.31088 0.27066 -0.3132 C 0.27344 -0.31412 0.27622 -0.31412 0.27899 -0.31505 C 0.28177 -0.31598 0.28733 -0.31875 0.28733 -0.31852 C 0.29514 -0.32639 0.3033 -0.32801 0.31233 -0.33172 C 0.31649 -0.33334 0.32118 -0.33403 0.32483 -0.33727 C 0.32622 -0.33843 0.32743 -0.34028 0.32899 -0.34098 C 0.33524 -0.34398 0.34201 -0.34561 0.34844 -0.34838 C 0.35434 -0.35093 0.36042 -0.35348 0.36649 -0.35579 C 0.37014 -0.35718 0.3776 -0.35949 0.3776 -0.35926 C 0.3842 -0.36528 0.38021 -0.3625 0.3901 -0.3669 C 0.39288 -0.36806 0.39844 -0.37061 0.39844 -0.37037 C 0.40347 -0.37732 0.40903 -0.3801 0.4151 -0.38542 C 0.41962 -0.38936 0.41753 -0.38912 0.42066 -0.38912 " pathEditMode="relative" rAng="0" ptsTypes="fffffffffffffffffffffffffffff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-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87 -0.05672 C 0.03073 -0.07732 0.03021 -0.09074 0.0382 -0.10672 C 0.03959 -0.11459 0.04185 -0.12037 0.04514 -0.12709 C 0.0481 -0.1426 0.04445 -0.12732 0.04931 -0.14005 C 0.05105 -0.14445 0.0507 -0.14815 0.05209 -0.15301 C 0.054 -0.15949 0.05764 -0.16598 0.06042 -0.17153 C 0.06598 -0.18241 0.06962 -0.19422 0.0757 -0.20486 C 0.08004 -0.22199 0.0823 -0.24074 0.0882 -0.25672 C 0.09341 -0.29121 0.10261 -0.32315 0.1132 -0.35486 C 0.11685 -0.36551 0.11789 -0.37732 0.12153 -0.3882 C 0.12952 -0.41204 0.14254 -0.43287 0.15626 -0.45116 C 0.16042 -0.45672 0.16216 -0.4632 0.16737 -0.46783 C 0.17101 -0.47523 0.18438 -0.49352 0.19098 -0.49746 C 0.19532 -0.5 0.20139 -0.50023 0.20487 -0.50486 " pathEditMode="relative" rAng="0" ptsTypes="fffffffffffff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2.22222E-6 C 0.01459 0.00486 0.02726 0.01551 0.04167 0.02037 C 0.04636 0.02454 0.0507 0.02454 0.05556 0.02778 C 0.05973 0.03056 0.06372 0.03449 0.06806 0.03704 C 0.07327 0.04005 0.07952 0.04051 0.08473 0.04259 C 0.09358 0.04607 0.10226 0.05046 0.11112 0.0537 C 0.13247 0.06158 0.11042 0.05324 0.12362 0.06111 C 0.12362 0.06111 0.13403 0.06574 0.13612 0.06667 C 0.14115 0.06898 0.14532 0.07315 0.15001 0.07593 C 0.15764 0.08056 0.1658 0.0831 0.17362 0.08704 C 0.18334 0.0919 0.17535 0.08912 0.18334 0.09445 C 0.19063 0.09931 0.19844 0.10255 0.20556 0.10741 C 0.21511 0.11389 0.22535 0.11898 0.23473 0.12593 C 0.24393 0.13287 0.24966 0.14005 0.25973 0.14445 C 0.2665 0.14745 0.27171 0.15208 0.27778 0.15741 C 0.27917 0.15857 0.28195 0.16111 0.28195 0.16111 C 0.28455 0.17176 0.28108 0.16296 0.28751 0.16852 C 0.29219 0.17269 0.29393 0.17917 0.29862 0.18333 C 0.30035 0.19051 0.30452 0.19329 0.30695 0.2 C 0.30764 0.20185 0.30764 0.2037 0.30834 0.20556 C 0.30903 0.20764 0.31112 0.21111 0.31112 0.21111 " pathEditMode="relative" ptsTypes="ffffffffffffffffffff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5301 C 0.00782 -0.05602 0.00712 -0.05973 0.00868 -0.06227 C 0.01841 -0.07801 0.01702 -0.06875 0.02396 -0.07709 C 0.03698 -0.09236 0.04393 -0.11297 0.05591 -0.12894 C 0.05868 -0.13982 0.07014 -0.15648 0.07674 -0.16412 C 0.09184 -0.18148 0.07361 -0.16181 0.08646 -0.17894 C 0.09011 -0.1838 0.10261 -0.20093 0.10591 -0.20301 C 0.10903 -0.2051 0.11528 -0.20857 0.11841 -0.21227 C 0.1283 -0.22361 0.11945 -0.21667 0.12952 -0.22338 C 0.13351 -0.23125 0.13889 -0.23287 0.14479 -0.2382 C 0.14983 -0.2426 0.15295 -0.24676 0.15868 -0.24931 C 0.16823 -0.26204 0.18108 -0.26991 0.19202 -0.28079 C 0.20087 -0.28982 0.2092 -0.30023 0.21841 -0.30857 C 0.22657 -0.32477 0.24011 -0.33565 0.25035 -0.34931 C 0.25868 -0.36042 0.26545 -0.37014 0.27535 -0.37894 C 0.28195 -0.38473 0.27691 -0.38426 0.28368 -0.3882 C 0.29775 -0.39653 0.3132 -0.39954 0.32813 -0.40116 C 0.33698 -0.4051 0.34601 -0.40486 0.35452 -0.41042 " pathEditMode="relative" rAng="0" ptsTypes="fffffffffffffffff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73472E-18 C 0.00729 0.00232 0.01337 0.00741 0.02083 0.00926 C 0.0309 0.01181 0.04149 0.01158 0.05139 0.01482 C 0.06406 0.01899 0.0757 0.02223 0.08889 0.02408 C 0.10035 0.02917 0.09427 0.02732 0.10695 0.02963 C 0.12327 0.03681 0.14011 0.0426 0.15695 0.0463 C 0.16302 0.05162 0.16945 0.05139 0.17639 0.05371 C 0.18802 0.05764 0.19931 0.06065 0.21111 0.06297 C 0.22344 0.06945 0.23698 0.07246 0.25 0.07593 C 0.26129 0.08334 0.27656 0.08334 0.28889 0.08519 C 0.34722 0.09375 0.37899 0.09167 0.45417 0.0926 C 0.47465 0.09445 0.49479 0.09838 0.51528 0.1 C 0.53403 0.10625 0.5099 0.09885 0.55695 0.10371 C 0.57205 0.10533 0.5882 0.11088 0.60278 0.11667 C 0.61684 0.12223 0.63038 0.12801 0.64445 0.13334 C 0.6507 0.13565 0.65608 0.14051 0.6625 0.1426 C 0.66823 0.14445 0.6816 0.14885 0.68611 0.15186 C 0.7033 0.16343 0.73316 0.17153 0.75278 0.17408 C 0.7592 0.17686 0.76267 0.18403 0.76945 0.18704 C 0.77379 0.19561 0.77934 0.20024 0.78472 0.20741 C 0.78611 0.21644 0.78889 0.22431 0.78889 0.23334 " pathEditMode="relative" ptsTypes="ffffffffffffffffffff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4421 C 0.00087 -0.05208 -0.00504 -0.05694 -0.0092 -0.06458 C -0.01441 -0.0743 -0.01823 -0.08541 -0.02587 -0.09236 C -0.03334 -0.10717 -0.02361 -0.08935 -0.03281 -0.10162 C -0.03802 -0.10856 -0.04184 -0.11643 -0.04809 -0.12199 C -0.05504 -0.13588 -0.06406 -0.14606 -0.07448 -0.15532 C -0.07535 -0.15902 -0.07639 -0.16273 -0.07726 -0.16643 C -0.07778 -0.16828 -0.07865 -0.17199 -0.07865 -0.17176 C -0.07813 -0.17453 -0.07726 -0.17939 -0.07726 -0.17916 " pathEditMode="relative" rAng="0" ptsTypes="ffffffff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 -0.03935 C -0.02152 -0.06181 -0.01024 -0.03472 -0.02013 -0.05046 C -0.02152 -0.05255 -0.02187 -0.05556 -0.02291 -0.05787 C -0.02725 -0.06759 -0.03072 -0.07824 -0.03542 -0.0875 C -0.03837 -0.10324 -0.04115 -0.11759 -0.04652 -0.13194 C -0.04947 -0.13981 -0.05052 -0.14722 -0.05625 -0.15231 C -0.05659 -0.15394 -0.05833 -0.16898 -0.0618 -0.16898 " pathEditMode="relative" rAng="0" ptsTypes="ffffffA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C 0.00504 0.0007 0.01025 0.00047 0.01528 0.00185 C 0.01684 0.00232 0.01789 0.00486 0.01945 0.00556 C 0.0217 0.00672 0.02414 0.00672 0.02639 0.00741 C 0.03073 0.01621 0.0323 0.01297 0.03889 0.01667 C 0.05243 0.02431 0.06789 0.03704 0.08195 0.04074 C 0.08768 0.04653 0.09462 0.0507 0.10139 0.05371 C 0.11077 0.0632 0.12066 0.06968 0.13056 0.07778 C 0.14011 0.08588 0.13212 0.08148 0.14028 0.08519 C 0.14532 0.0919 0.1507 0.09398 0.15695 0.09815 C 0.16459 0.10324 0.17153 0.11019 0.17917 0.11482 C 0.18594 0.11875 0.18733 0.11713 0.19306 0.12222 C 0.19549 0.12431 0.19757 0.12755 0.2 0.12963 C 0.20122 0.13056 0.20278 0.13079 0.20417 0.13148 C 0.20886 0.1338 0.21389 0.13519 0.21806 0.13889 C 0.22448 0.14468 0.23143 0.15116 0.23889 0.15371 C 0.24028 0.15486 0.24184 0.15579 0.24306 0.15741 C 0.24427 0.15903 0.24445 0.16158 0.24584 0.16297 C 0.24844 0.16551 0.26042 0.16945 0.2625 0.17037 C 0.26962 0.17662 0.27639 0.18241 0.28473 0.18519 C 0.2915 0.19051 0.2967 0.1956 0.30417 0.19815 C 0.31164 0.20556 0.31997 0.20834 0.32778 0.21482 C 0.33559 0.2213 0.34271 0.23125 0.35139 0.23519 C 0.36337 0.24722 0.37795 0.25509 0.39028 0.26667 C 0.39809 0.27408 0.40573 0.28172 0.41389 0.28889 C 0.41875 0.29306 0.42084 0.29884 0.425 0.30371 C 0.42743 0.30672 0.43056 0.30857 0.43334 0.31111 C 0.43473 0.31227 0.4375 0.31482 0.4375 0.31482 C 0.44341 0.32662 0.44948 0.34028 0.45278 0.35371 C 0.45469 0.40625 0.45417 0.37963 0.45417 0.43334 " pathEditMode="relative" ptsTypes="fffffffffffffffffffffffffffffA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 -0.07939 C 0.0026 -0.09259 0.00607 -0.08727 -0.00052 -0.09606 C -0.00295 -0.10578 -0.00104 -0.1 -0.00747 -0.11273 C -0.00903 -0.11597 -0.00938 -0.12014 -0.01025 -0.12384 C -0.01077 -0.12592 -0.01233 -0.12731 -0.01302 -0.12939 C -0.01302 -0.12916 -0.0165 -0.14328 -0.01719 -0.14606 C -0.01841 -0.15069 -0.02136 -0.15439 -0.02275 -0.15902 C -0.0257 -0.16875 -0.02743 -0.1787 -0.02969 -0.18865 C -0.03056 -0.19236 -0.03004 -0.19768 -0.03247 -0.19977 C -0.03386 -0.20092 -0.03594 -0.20139 -0.03663 -0.20347 C -0.0375 -0.20578 -0.03663 -0.20833 -0.03663 -0.21088 " pathEditMode="relative" rAng="0" ptsTypes="ffffffffffA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4607 C -0.00538 -0.05648 -0.0099 -0.06598 -0.01667 -0.07199 C -0.02726 -0.09329 -0.03004 -0.12732 -0.03611 -0.15162 C -0.03559 -0.16088 -0.03472 -0.1794 -0.03472 -0.17917 " pathEditMode="relative" rAng="0" ptsTypes="fff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1366 C 0.00052 0.01806 0.00903 0.02292 0.01962 0.02477 C 0.03282 0.03171 0.04653 0.03542 0.0599 0.04144 C 0.0717 0.04676 0.08212 0.05486 0.09462 0.0581 C 0.10139 0.06343 0.11094 0.07176 0.11823 0.07477 C 0.1257 0.07778 0.13334 0.0794 0.14045 0.08403 C 0.15521 0.09375 0.1717 0.10463 0.18768 0.10995 C 0.19236 0.11412 0.1967 0.11412 0.20157 0.11736 C 0.21285 0.125 0.22414 0.13056 0.23629 0.13588 C 0.23785 0.13658 0.23889 0.13866 0.24045 0.13958 C 0.24479 0.14213 0.24966 0.14352 0.25434 0.14514 C 0.26007 0.14977 0.2665 0.15602 0.2724 0.15995 C 0.27639 0.1625 0.28091 0.16296 0.2849 0.16551 C 0.29688 0.17361 0.28681 0.16945 0.2974 0.17292 C 0.30261 0.17755 0.30816 0.17963 0.31407 0.18218 C 0.32292 0.18611 0.3217 0.19051 0.33212 0.19329 C 0.33924 0.19908 0.34497 0.20533 0.35295 0.2081 C 0.35434 0.20926 0.35591 0.21019 0.35712 0.21181 C 0.35868 0.21389 0.3592 0.21783 0.36129 0.21921 C 0.36372 0.22107 0.36684 0.22037 0.36962 0.22107 C 0.38056 0.22732 0.39132 0.23658 0.40295 0.23958 C 0.41789 0.25139 0.43264 0.26065 0.44879 0.26921 C 0.45729 0.27384 0.46493 0.28102 0.47379 0.28403 C 0.48091 0.29028 0.48907 0.29421 0.4974 0.29699 C 0.50243 0.30139 0.50747 0.30093 0.51268 0.3044 C 0.51667 0.30695 0.51979 0.31134 0.52379 0.31366 C 0.53229 0.31852 0.54202 0.31921 0.55018 0.32477 C 0.5658 0.33519 0.58212 0.34491 0.5974 0.35625 C 0.6066 0.36296 0.61372 0.37222 0.62379 0.37662 C 0.62969 0.38264 0.63577 0.38611 0.64184 0.39144 C 0.64375 0.39514 0.64549 0.39884 0.6474 0.40255 C 0.6533 0.41435 0.6415 0.43472 0.63768 0.44514 " pathEditMode="relative" rAng="0" ptsTypes="fffffffffffffffffffffffffffffffA"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500430" y="1428736"/>
            <a:ext cx="5000660" cy="4271986"/>
            <a:chOff x="3500430" y="1643050"/>
            <a:chExt cx="5000660" cy="427198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571868" y="2643182"/>
              <a:ext cx="2428892" cy="16287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000760" y="2643182"/>
              <a:ext cx="2428892" cy="16287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>
              <a:off x="3500430" y="1714488"/>
              <a:ext cx="5000660" cy="928694"/>
            </a:xfrm>
            <a:prstGeom prst="triangl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786446" y="1643050"/>
              <a:ext cx="50045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/>
                  <a:solidFill>
                    <a:schemeClr val="accent3"/>
                  </a:solidFill>
                  <a:effectLst/>
                </a:rPr>
                <a:t>3</a:t>
              </a:r>
              <a:endParaRPr lang="ru-RU" sz="54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000760" y="4286256"/>
              <a:ext cx="2428892" cy="16287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3500430" y="1643050"/>
              <a:ext cx="5000660" cy="2628912"/>
              <a:chOff x="3000364" y="785794"/>
              <a:chExt cx="5000660" cy="2628912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3071802" y="1785926"/>
                <a:ext cx="2428892" cy="16287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5500694" y="1785926"/>
                <a:ext cx="2428892" cy="16287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Равнобедренный треугольник 15"/>
              <p:cNvSpPr/>
              <p:nvPr/>
            </p:nvSpPr>
            <p:spPr>
              <a:xfrm>
                <a:off x="3000364" y="857232"/>
                <a:ext cx="5000660" cy="928694"/>
              </a:xfrm>
              <a:prstGeom prst="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5282372" y="785794"/>
                <a:ext cx="50847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/>
                <a:r>
                  <a:rPr lang="ru-RU" sz="5400" b="1" dirty="0" smtClean="0">
                    <a:ln/>
                    <a:solidFill>
                      <a:srgbClr val="FF0000"/>
                    </a:solidFill>
                  </a:rPr>
                  <a:t>5</a:t>
                </a:r>
                <a:endParaRPr lang="ru-RU" sz="5400" b="1" cap="none" spc="0" dirty="0">
                  <a:ln/>
                  <a:solidFill>
                    <a:srgbClr val="FF0000"/>
                  </a:solidFill>
                  <a:effectLst/>
                </a:endParaRPr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3571868" y="4286256"/>
              <a:ext cx="2428892" cy="16287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" name="Picture 20" descr="попугай а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85728"/>
            <a:ext cx="938209" cy="792202"/>
          </a:xfrm>
          <a:prstGeom prst="rect">
            <a:avLst/>
          </a:prstGeom>
          <a:noFill/>
        </p:spPr>
      </p:pic>
      <p:pic>
        <p:nvPicPr>
          <p:cNvPr id="19" name="Picture 20" descr="попугай а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285860"/>
            <a:ext cx="938209" cy="792202"/>
          </a:xfrm>
          <a:prstGeom prst="rect">
            <a:avLst/>
          </a:prstGeom>
          <a:noFill/>
        </p:spPr>
      </p:pic>
      <p:pic>
        <p:nvPicPr>
          <p:cNvPr id="20" name="Picture 20" descr="попугай а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14290"/>
            <a:ext cx="938209" cy="792202"/>
          </a:xfrm>
          <a:prstGeom prst="rect">
            <a:avLst/>
          </a:prstGeom>
          <a:noFill/>
        </p:spPr>
      </p:pic>
      <p:pic>
        <p:nvPicPr>
          <p:cNvPr id="21" name="Picture 20" descr="попугай а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928670"/>
            <a:ext cx="938209" cy="792202"/>
          </a:xfrm>
          <a:prstGeom prst="rect">
            <a:avLst/>
          </a:prstGeom>
          <a:noFill/>
        </p:spPr>
      </p:pic>
      <p:pic>
        <p:nvPicPr>
          <p:cNvPr id="22" name="Picture 20" descr="попугай а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0"/>
            <a:ext cx="938209" cy="792202"/>
          </a:xfrm>
          <a:prstGeom prst="rect">
            <a:avLst/>
          </a:prstGeom>
          <a:noFill/>
        </p:spPr>
      </p:pic>
      <p:pic>
        <p:nvPicPr>
          <p:cNvPr id="23" name="Picture 20" descr="попугай а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28604"/>
            <a:ext cx="938209" cy="792202"/>
          </a:xfrm>
          <a:prstGeom prst="rect">
            <a:avLst/>
          </a:prstGeom>
          <a:noFill/>
        </p:spPr>
      </p:pic>
      <p:pic>
        <p:nvPicPr>
          <p:cNvPr id="24" name="Picture 20" descr="попугай а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14290"/>
            <a:ext cx="938209" cy="792202"/>
          </a:xfrm>
          <a:prstGeom prst="rect">
            <a:avLst/>
          </a:prstGeom>
          <a:noFill/>
        </p:spPr>
      </p:pic>
      <p:pic>
        <p:nvPicPr>
          <p:cNvPr id="25" name="Picture 20" descr="попугай а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71480"/>
            <a:ext cx="938209" cy="792202"/>
          </a:xfrm>
          <a:prstGeom prst="rect">
            <a:avLst/>
          </a:prstGeom>
          <a:noFill/>
        </p:spPr>
      </p:pic>
      <p:pic>
        <p:nvPicPr>
          <p:cNvPr id="26" name="Picture 20" descr="попугай а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214290"/>
            <a:ext cx="938209" cy="792202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500034" y="5786454"/>
            <a:ext cx="476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57752" y="5715016"/>
            <a:ext cx="58541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43042" y="5786454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71802" y="5857892"/>
            <a:ext cx="5036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472" y="3214686"/>
            <a:ext cx="2292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4 + 1 = 5</a:t>
            </a:r>
            <a:endParaRPr lang="ru-RU" sz="4800" dirty="0"/>
          </a:p>
        </p:txBody>
      </p:sp>
      <p:sp>
        <p:nvSpPr>
          <p:cNvPr id="33" name="TextBox 32"/>
          <p:cNvSpPr txBox="1"/>
          <p:nvPr/>
        </p:nvSpPr>
        <p:spPr>
          <a:xfrm>
            <a:off x="785786" y="5000636"/>
            <a:ext cx="2351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3 + 2 = 5</a:t>
            </a:r>
            <a:endParaRPr lang="ru-RU" sz="4800" dirty="0"/>
          </a:p>
        </p:txBody>
      </p:sp>
      <p:pic>
        <p:nvPicPr>
          <p:cNvPr id="4" name="Picture 20" descr="попугай а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42984"/>
            <a:ext cx="938209" cy="792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8575E-6 C -0.01354 -0.00624 -0.02188 -0.00185 -0.02917 0.01226 C -0.03125 0.0377 -0.03438 0.06244 -0.03073 0.08811 C -0.02951 0.09713 -0.0217 0.10222 -0.01684 0.1087 C -0.00556 0.12373 0.01215 0.14686 0.02778 0.15379 C 0.04045 0.16628 0.05382 0.17322 0.06771 0.18247 C 0.07743 0.18895 0.0875 0.19843 0.09844 0.20097 C 0.10816 0.20329 0.1184 0.20537 0.12778 0.20907 C 0.1375 0.21277 0.14722 0.21601 0.15694 0.21924 C 0.16215 0.22086 0.16719 0.22433 0.1724 0.22549 C 0.18906 0.22919 0.20625 0.23011 0.22309 0.23358 C 0.2349 0.2389 0.25469 0.24353 0.26771 0.24607 C 0.27257 0.25856 0.27517 0.27174 0.27847 0.28492 C 0.27899 0.28724 0.2809 0.28885 0.2816 0.29117 C 0.2842 0.29903 0.28767 0.30944 0.28767 0.31776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1.11111E-6 C -0.00955 0.025 -0.00903 0.06991 0.0085 0.08727 C 0.01475 0.10139 0.01111 0.09653 0.01805 0.10347 C 0.02204 0.11227 0.02812 0.11481 0.03298 0.12153 C 0.03958 0.13102 0.04618 0.14028 0.05503 0.14375 C 0.07187 0.16088 0.09461 0.1618 0.11388 0.17014 C 0.11666 0.1713 0.11927 0.17315 0.12204 0.1743 C 0.12569 0.17569 0.12934 0.17708 0.13298 0.17847 C 0.13923 0.18079 0.1375 0.1831 0.14253 0.18634 C 0.15173 0.19236 0.16163 0.19745 0.17135 0.20069 C 0.17638 0.20579 0.18194 0.20787 0.18784 0.21088 C 0.19097 0.2125 0.19322 0.2162 0.196 0.21898 C 0.20017 0.22315 0.2052 0.22454 0.20972 0.22731 C 0.21302 0.2294 0.21614 0.23125 0.21927 0.2331 C 0.22204 0.23472 0.2276 0.23727 0.2276 0.2375 C 0.23055 0.24028 0.23281 0.24444 0.23576 0.24745 C 0.23697 0.24861 0.23854 0.24861 0.23975 0.24954 C 0.2434 0.25208 0.24739 0.25393 0.25069 0.25764 C 0.2526 0.25972 0.25434 0.26204 0.25625 0.26366 C 0.26215 0.26805 0.26701 0.26643 0.26996 0.27592 " pathEditMode="relative" rAng="0" ptsTypes="fffffffffffffffffff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0.01226 C -0.01163 0.04351 -0.00799 0.078 0.00573 0.10463 C 0.00903 0.12199 0.00451 0.10578 0.01181 0.11689 C 0.01788 0.12615 0.01962 0.1368 0.02726 0.14375 C 0.03073 0.15717 0.03976 0.17245 0.04879 0.18032 C 0.05243 0.1875 0.05573 0.19189 0.06111 0.19675 C 0.06736 0.20949 0.07726 0.21782 0.08576 0.22754 C 0.10313 0.24722 0.12309 0.26643 0.1441 0.2787 C 0.15712 0.28634 0.17205 0.2905 0.18576 0.29513 C 0.19288 0.30092 0.19896 0.3037 0.20729 0.30555 C 0.21094 0.30648 0.21806 0.3074 0.21806 0.30763 " pathEditMode="relative" rAng="0" ptsTypes="ffffffffff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37 0.01574 C -0.01284 0.01991 -0.01284 0.02407 -0.0118 0.02801 C -0.00642 0.04954 -0.01007 0.01204 -0.00573 0.04653 C -0.00434 0.05787 -0.00312 0.07014 -0.00104 0.08148 C 0.00052 0.08958 0.00313 0.10046 0.0066 0.1081 C 0.00851 0.11227 0.01285 0.12037 0.01285 0.1206 C 0.01563 0.13472 0.02448 0.1456 0.03125 0.15717 C 0.04427 0.17963 0.05764 0.20046 0.07275 0.2206 C 0.07743 0.22685 0.08125 0.23426 0.08663 0.23912 C 0.08889 0.24792 0.10139 0.26574 0.10816 0.27199 C 0.11302 0.28148 0.12032 0.28796 0.12657 0.2963 C 0.13143 0.30278 0.13559 0.31065 0.14045 0.31713 C 0.14445 0.32222 0.15104 0.325 0.15591 0.3294 C 0.15695 0.33148 0.15764 0.33403 0.15903 0.33565 C 0.16163 0.33842 0.16545 0.33889 0.16823 0.34167 C 0.17032 0.34352 0.17223 0.34606 0.17431 0.34792 C 0.17726 0.35069 0.18038 0.35324 0.18351 0.35602 C 0.18663 0.3588 0.18976 0.36157 0.19288 0.36435 C 0.19479 0.36574 0.19896 0.36829 0.19896 0.36852 " pathEditMode="relative" rAng="0" ptsTypes="ffffffffffffffffff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9 0.01899 C -0.01857 0.00255 -0.02222 0.00162 -0.02725 -0.0118 C -0.03385 -0.02939 -0.03906 -0.04768 -0.04583 -0.06504 C -0.04722 -0.07291 -0.05 -0.07824 -0.05191 -0.08564 C -0.05468 -0.11088 -0.05538 -0.13657 -0.05034 -0.16134 C -0.04583 -0.18333 -0.05347 -0.15162 -0.04583 -0.18194 C -0.04461 -0.18657 -0.03958 -0.19421 -0.03958 -0.19398 C -0.03645 -0.20787 -0.04079 -0.19213 -0.0335 -0.20648 C -0.02743 -0.21828 -0.03784 -0.2074 -0.02725 -0.21666 C -0.01979 -0.23171 -0.01128 -0.24606 -0.00277 -0.25972 C 0.00122 -0.2662 0.00191 -0.27199 0.00643 -0.27824 C 0.01077 -0.29213 0.0165 -0.30416 0.02188 -0.31713 C 0.02518 -0.32523 0.02726 -0.33425 0.03108 -0.34189 C 0.03316 -0.34606 0.03577 -0.34976 0.03733 -0.35416 C 0.04132 -0.36481 0.04428 -0.375 0.04966 -0.38472 C 0.05018 -0.38819 0.05035 -0.39166 0.05105 -0.3949 C 0.05191 -0.39907 0.05417 -0.40717 0.05417 -0.40694 C 0.0573 -0.43981 0.06181 -0.47291 0.06181 -0.50578 " pathEditMode="relative" rAng="0" ptsTypes="fffffffffffffffff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254 C 0.0059 0.01296 0.00816 0.0331 0.0125 0.04166 C 0.01458 0.04583 0.01875 0.04907 0.02187 0.05185 C 0.03003 0.06713 0.04114 0.08472 0.05416 0.09282 C 0.08055 0.128 0.11302 0.14722 0.1434 0.17476 C 0.15243 0.18287 0.16146 0.19004 0.171 0.19722 C 0.17257 0.19838 0.17396 0.20046 0.17569 0.20138 C 0.17969 0.20324 0.18802 0.20555 0.18802 0.20578 C 0.19097 0.20949 0.19323 0.21342 0.19722 0.21574 C 0.20173 0.21851 0.20694 0.21851 0.21111 0.22199 C 0.21771 0.22777 0.22795 0.23379 0.23559 0.23634 C 0.24062 0.24074 0.24566 0.2412 0.25104 0.24444 C 0.25937 0.2493 0.26701 0.25486 0.27569 0.25879 C 0.28055 0.26111 0.28489 0.26412 0.28941 0.26713 C 0.29114 0.26828 0.2934 0.26875 0.2941 0.27106 C 0.29514 0.27476 0.2941 0.27916 0.2941 0.28333 " pathEditMode="relative" rAng="0" ptsTypes="fffffffffffffff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65495E-6 C 0.01302 -0.0044 0.01979 -0.00671 0.03385 -0.00833 C 0.05868 -0.01989 0.09809 -0.01781 0.11996 -0.01851 C 0.15746 -0.01989 0.19479 -0.01989 0.23229 -0.02059 C 0.25469 -0.02568 0.27812 -0.02799 0.3 -0.03701 C 0.3158 -0.04348 0.33125 -0.05135 0.34774 -0.05528 C 0.35694 -0.06152 0.36719 -0.0636 0.37691 -0.06777 C 0.38333 -0.07054 0.38698 -0.07378 0.39375 -0.07586 C 0.40278 -0.07864 0.41146 -0.07864 0.41996 -0.08419 C 0.42326 -0.08627 0.42587 -0.08997 0.42917 -0.09228 C 0.44288 -0.10222 0.43628 -0.09529 0.44913 -0.10246 C 0.46163 -0.10939 0.47396 -0.11703 0.48611 -0.12512 C 0.49444 -0.13067 0.50243 -0.13807 0.51076 -0.14362 C 0.52135 -0.15079 0.51528 -0.14432 0.52465 -0.15172 C 0.54531 -0.16837 0.53437 -0.16374 0.54774 -0.16814 C 0.55625 -0.1834 0.56962 -0.18687 0.58142 -0.19681 C 0.60035 -0.21277 0.62135 -0.22803 0.63837 -0.24792 C 0.64722 -0.25833 0.65364 -0.26943 0.66146 -0.28076 C 0.66545 -0.28654 0.66962 -0.29163 0.67378 -0.29718 C 0.67587 -0.29996 0.68003 -0.30551 0.68003 -0.30551 C 0.68507 -0.31938 0.68194 -0.31198 0.69236 -0.33002 C 0.69427 -0.33349 0.69844 -0.3402 0.69844 -0.3402 C 0.70069 -0.34922 0.70608 -0.35454 0.7092 -0.36286 C 0.71458 -0.37697 0.72083 -0.38853 0.72917 -0.39963 C 0.73298 -0.41467 0.7276 -0.39663 0.73542 -0.41189 C 0.73628 -0.41374 0.73611 -0.41629 0.73698 -0.41814 C 0.73819 -0.42045 0.7401 -0.42207 0.74149 -0.42438 C 0.74896 -0.43733 0.75555 -0.44797 0.76614 -0.45699 C 0.76996 -0.46439 0.76753 -0.46208 0.77222 -0.46531 " pathEditMode="relative" ptsTypes="ffffffffffffffffffffffffffff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-1.64662E-6 C 0.00347 0.02266 0.00138 0.01387 0.00468 0.02682 C 0.00624 0.0444 0.00798 0.06128 0.01232 0.07793 C 0.01371 0.08927 0.01683 0.09574 0.01857 0.10661 C 0.02065 0.14338 0.02604 0.18362 0.01701 0.21947 C 0.01493 0.24352 0.01336 0.26734 0.00937 0.29116 C 0.00885 0.29787 0.0085 0.30481 0.00781 0.31151 C 0.00694 0.31822 0.00468 0.3321 0.00468 0.3321 C 0.00277 0.35754 0.00208 0.38783 -0.01528 0.40379 C -0.01945 0.41212 -0.02448 0.4209 -0.03073 0.42645 C -0.03698 0.43894 -0.04028 0.45097 -0.04306 0.46531 C -0.04428 0.48196 -0.04619 0.49815 -0.04757 0.51457 C -0.0481 0.53769 -0.04827 0.56105 -0.04914 0.58418 C -0.04931 0.58765 -0.0507 0.59089 -0.0507 0.59435 C -0.0507 0.61494 -0.05122 0.63552 -0.04914 0.65587 C -0.04862 0.66073 -0.04514 0.66397 -0.04306 0.66813 C -0.03907 0.67599 -0.0356 0.6864 -0.03073 0.69287 " pathEditMode="relative" ptsTypes="ffffffffffffffff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0.00185 C -0.01615 0.025 -0.02275 0.04583 -0.03403 0.06342 C -0.03681 0.06782 -0.03855 0.07361 -0.04167 0.07778 C -0.04289 0.07963 -0.04497 0.08032 -0.04619 0.08194 C -0.04844 0.08495 -0.05035 0.08866 -0.05244 0.09213 C -0.05487 0.10486 -0.06025 0.11389 -0.06476 0.12477 C -0.06615 0.12801 -0.06632 0.13171 -0.06771 0.13495 C -0.07622 0.15579 -0.08421 0.17014 -0.08785 0.19444 C -0.08994 0.22963 -0.09011 0.26412 -0.08004 0.29699 C -0.07865 0.30926 -0.07605 0.31852 -0.0724 0.32986 C -0.06737 0.3456 -0.06407 0.36273 -0.05695 0.37685 C -0.05261 0.39491 -0.05122 0.41389 -0.04323 0.43009 C -0.04028 0.44954 -0.03091 0.46759 -0.02466 0.48542 C -0.0224 0.49213 -0.02066 0.49907 -0.01858 0.50602 C -0.01754 0.50949 -0.01737 0.51366 -0.01546 0.5162 C -0.01389 0.51829 -0.01216 0.52014 -0.01094 0.52245 C -0.00608 0.53125 -0.00417 0.54097 -0.00157 0.55116 C 4.72222E-6 0.55741 0.00295 0.56967 0.00295 0.56991 C 0.00347 0.5868 0.00364 0.6037 0.00451 0.62083 C 0.00468 0.6243 0.00607 0.63102 0.00607 0.63125 " pathEditMode="relative" rAng="0" ptsTypes="fffffffffffffffffff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2268 C -0.00347 0.02986 -0.00521 0.03634 -0.0092 0.04329 C -0.01076 0.04954 -0.01094 0.05648 -0.01371 0.0618 C -0.01667 0.06736 -0.01806 0.06944 -0.01996 0.07616 C -0.02465 0.09213 -0.02795 0.11111 -0.03524 0.12523 C -0.03889 0.13981 -0.03663 0.1338 -0.04149 0.14375 C -0.04306 0.15069 -0.04531 0.15532 -0.04757 0.16204 C -0.04792 0.16273 -0.05139 0.17708 -0.05226 0.18055 C -0.05486 0.19074 -0.06163 0.20231 -0.06597 0.21134 C -0.06684 0.21319 -0.06667 0.21551 -0.06753 0.21736 C -0.07066 0.2243 -0.07969 0.24375 -0.08455 0.25023 C -0.08681 0.2588 -0.08715 0.26204 -0.09219 0.26875 C -0.09462 0.28171 -0.10052 0.2919 -0.10764 0.30116 C -0.11233 0.31481 -0.11753 0.32338 -0.12604 0.33217 C -0.12899 0.33518 -0.13524 0.34051 -0.13524 0.34074 C -0.14062 0.35069 -0.15312 0.35764 -0.16146 0.36505 C -0.17135 0.37384 -0.18073 0.3868 -0.18906 0.39768 C -0.19878 0.41065 -0.1849 0.39722 -0.19687 0.40787 C -0.2026 0.41991 -0.19844 0.41227 -0.21059 0.42847 C -0.21406 0.4331 -0.2184 0.44491 -0.2184 0.44514 C -0.22309 0.46944 -0.22292 0.49699 -0.21215 0.51875 C -0.20955 0.53264 -0.21215 0.54491 -0.21215 0.55972 " pathEditMode="relative" rAng="0" ptsTypes="fffffffffffffffffffffA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01 -0.01041 C 0.01857 -0.02384 0.0191 -0.01319 0.02239 -0.02639 C 0.02396 -0.03148 0.02465 -0.03657 0.02569 -0.04213 C 0.02604 -0.04514 0.02882 -0.04537 0.03003 -0.04745 C 0.03316 -0.05185 0.03489 -0.05902 0.03785 -0.06296 C 0.04219 -0.06921 0.05087 -0.07222 0.05607 -0.07384 C 0.06441 -0.08055 0.0717 -0.08402 0.08055 -0.0868 C 0.08871 -0.09421 0.09774 -0.09444 0.10642 -0.1 C 0.11302 -0.10393 0.11944 -0.11041 0.12639 -0.11273 C 0.12969 -0.11412 0.13663 -0.1162 0.1401 -0.11828 C 0.14687 -0.12222 0.15156 -0.1287 0.15851 -0.13148 C 0.16337 -0.14027 0.16736 -0.14166 0.17378 -0.14745 C 0.18281 -0.17014 0.16996 -0.14051 0.18125 -0.16018 C 0.18264 -0.16273 0.18281 -0.16643 0.18437 -0.16828 C 0.18698 -0.17245 0.19114 -0.17384 0.1934 -0.17847 C 0.19757 -0.18773 0.20017 -0.19537 0.20555 -0.20231 C 0.21163 -0.21689 0.22153 -0.23958 0.23021 -0.2493 C 0.23437 -0.25972 0.24062 -0.26666 0.2441 -0.27801 " pathEditMode="relative" rAng="0" ptsTypes="fffffffffffffffffA">
                                      <p:cBhvr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0208 C -0.01198 0.00578 -0.02483 0.01248 -0.03837 0.01642 C -0.04983 0.02428 -0.06372 0.02451 -0.07518 0.03283 C -0.0915 0.04485 -0.11042 0.0585 -0.12292 0.07792 C -0.12865 0.08694 -0.13282 0.09757 -0.13837 0.10659 C -0.14167 0.11838 -0.14705 0.12786 -0.1507 0.13942 C -0.15591 0.15584 -0.1573 0.17387 -0.16146 0.19075 C -0.16719 0.27491 -0.16441 0.22127 -0.16598 0.40162 C -0.16546 0.43561 -0.175 0.48162 -0.15834 0.5126 C -0.14948 0.52902 -0.13455 0.53572 -0.12136 0.54335 C -0.11042 0.54959 -0.12483 0.53803 -0.10747 0.55353 C -0.10591 0.55491 -0.10296 0.55769 -0.10296 0.55792 C -0.09948 0.56439 -0.09532 0.56971 -0.09532 0.57803 " pathEditMode="relative" rAng="0" ptsTypes="ffffffffffffA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4 0.04352 C -0.025 0.04421 -0.02795 0.04352 -0.03003 0.0456 C -0.03194 0.04745 -0.03194 0.05116 -0.03316 0.05393 C -0.03507 0.0581 -0.03802 0.06157 -0.03924 0.0662 C -0.04323 0.08217 -0.04618 0.10139 -0.05312 0.11551 C -0.05625 0.13148 -0.06094 0.14653 -0.06389 0.1625 C -0.06684 0.17801 -0.06962 0.19398 -0.07309 0.20949 C -0.07674 0.22569 -0.08542 0.23796 -0.08854 0.25463 C -0.09149 0.27037 -0.09861 0.28426 -0.10243 0.29977 C -0.10434 0.30741 -0.10521 0.31342 -0.10851 0.32037 C -0.11076 0.33819 -0.11198 0.35579 -0.11476 0.37338 C -0.11528 0.37986 -0.11545 0.38611 -0.11615 0.39213 C -0.11701 0.39907 -0.11927 0.4125 -0.11927 0.41273 C -0.11875 0.43079 -0.11858 0.4493 -0.11771 0.46782 C -0.11667 0.4875 -0.1092 0.50532 -0.10399 0.52315 C -0.10104 0.55046 -0.0908 0.57477 -0.08542 0.60116 C -0.08125 0.6213 -0.07865 0.64375 -0.07153 0.66273 " pathEditMode="relative" rAng="0" ptsTypes="ffffffffffffffffA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8 -0.0088 C 0.06354 -0.01319 0.0665 -0.01667 0.07813 -0.01898 C 0.11007 -0.0331 0.19167 -0.02106 0.19514 -0.02106 C 0.2132 -0.01759 0.23091 -0.01389 0.24896 -0.01088 C 0.29098 -0.01134 0.35261 -0.00023 0.40122 -0.0169 C 0.40747 -0.02245 0.41424 -0.02407 0.42118 -0.02917 C 0.43125 -0.03704 0.44028 -0.0493 0.45052 -0.05579 C 0.45677 -0.06898 0.46771 -0.07847 0.47657 -0.08866 C 0.47986 -0.09259 0.48282 -0.09676 0.48594 -0.10092 C 0.4882 -0.1044 0.49514 -0.10926 0.49514 -0.10903 C 0.50018 -0.1206 0.49479 -0.11111 0.50591 -0.11944 C 0.51789 -0.12847 0.52934 -0.14028 0.54271 -0.14583 C 0.54844 -0.15092 0.55313 -0.15393 0.55973 -0.15625 C 0.57153 -0.16551 0.58681 -0.17176 0.5967 -0.18495 C 0.60868 -0.20092 0.6033 -0.1956 0.61198 -0.20324 C 0.61354 -0.20602 0.61476 -0.20926 0.61667 -0.21157 C 0.61945 -0.21481 0.62587 -0.21967 0.62587 -0.21944 C 0.63386 -0.23565 0.62379 -0.21713 0.63351 -0.23009 C 0.6415 -0.24074 0.64723 -0.25023 0.6566 -0.2588 C 0.66094 -0.26273 0.66684 -0.26134 0.67205 -0.26273 C 0.67709 -0.26412 0.66181 -0.26273 0.6566 -0.26273 " pathEditMode="relative" rAng="0" ptsTypes="ffffffffffffffffffffA">
                                      <p:cBhvr>
                                        <p:cTn id="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714744" y="714356"/>
            <a:ext cx="5000660" cy="5772184"/>
            <a:chOff x="3500430" y="285728"/>
            <a:chExt cx="5000660" cy="577218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571868" y="2428868"/>
              <a:ext cx="2428892" cy="20717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000760" y="2428868"/>
              <a:ext cx="2428892" cy="20717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86446" y="1428736"/>
              <a:ext cx="50045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/>
                  <a:solidFill>
                    <a:schemeClr val="accent3"/>
                  </a:solidFill>
                  <a:effectLst/>
                </a:rPr>
                <a:t>3</a:t>
              </a:r>
              <a:endParaRPr lang="ru-RU" sz="54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000760" y="4429132"/>
              <a:ext cx="2428892" cy="16287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3500430" y="285728"/>
              <a:ext cx="5000660" cy="2628912"/>
              <a:chOff x="3000364" y="785794"/>
              <a:chExt cx="5000660" cy="2628912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3071802" y="1785926"/>
                <a:ext cx="2428892" cy="16287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5500694" y="1785926"/>
                <a:ext cx="2428892" cy="16287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Равнобедренный треугольник 12"/>
              <p:cNvSpPr/>
              <p:nvPr/>
            </p:nvSpPr>
            <p:spPr>
              <a:xfrm>
                <a:off x="3000364" y="857232"/>
                <a:ext cx="5000660" cy="928694"/>
              </a:xfrm>
              <a:prstGeom prst="triangl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5254319" y="785794"/>
                <a:ext cx="56457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/>
                <a:r>
                  <a:rPr lang="ru-RU" sz="5400" b="1" dirty="0" smtClean="0">
                    <a:ln/>
                    <a:solidFill>
                      <a:schemeClr val="accent3"/>
                    </a:solidFill>
                  </a:rPr>
                  <a:t>6</a:t>
                </a:r>
                <a:endParaRPr lang="ru-RU" sz="5400" b="1" cap="none" spc="0" dirty="0">
                  <a:ln/>
                  <a:solidFill>
                    <a:schemeClr val="accent3"/>
                  </a:solidFill>
                  <a:effectLst/>
                </a:endParaRPr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3571868" y="4429132"/>
              <a:ext cx="2428892" cy="16287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Picture 10" descr="Сидящий крол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00230" y="0"/>
            <a:ext cx="633418" cy="820176"/>
          </a:xfrm>
          <a:prstGeom prst="rect">
            <a:avLst/>
          </a:prstGeom>
          <a:noFill/>
        </p:spPr>
      </p:pic>
      <p:pic>
        <p:nvPicPr>
          <p:cNvPr id="22" name="Picture 10" descr="Сидящий крол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71734" y="0"/>
            <a:ext cx="633418" cy="820176"/>
          </a:xfrm>
          <a:prstGeom prst="rect">
            <a:avLst/>
          </a:prstGeom>
          <a:noFill/>
        </p:spPr>
      </p:pic>
      <p:pic>
        <p:nvPicPr>
          <p:cNvPr id="24" name="Picture 10" descr="Сидящий крол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71668" y="928670"/>
            <a:ext cx="633418" cy="820176"/>
          </a:xfrm>
          <a:prstGeom prst="rect">
            <a:avLst/>
          </a:prstGeom>
          <a:noFill/>
        </p:spPr>
      </p:pic>
      <p:pic>
        <p:nvPicPr>
          <p:cNvPr id="27" name="Picture 10" descr="Сидящий крол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72" y="857232"/>
            <a:ext cx="633418" cy="820176"/>
          </a:xfrm>
          <a:prstGeom prst="rect">
            <a:avLst/>
          </a:prstGeom>
          <a:noFill/>
        </p:spPr>
      </p:pic>
      <p:pic>
        <p:nvPicPr>
          <p:cNvPr id="31" name="Picture 10" descr="Сидящий крол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8726" y="0"/>
            <a:ext cx="633418" cy="820176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3428992" y="357166"/>
            <a:ext cx="54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28596" y="142852"/>
            <a:ext cx="476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71736" y="357166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71538" y="285728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785918" y="214290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71670" y="214290"/>
            <a:ext cx="538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4348" y="2285992"/>
            <a:ext cx="2299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5 + 1 = 6</a:t>
            </a:r>
            <a:endParaRPr lang="ru-RU" sz="4800" dirty="0"/>
          </a:p>
        </p:txBody>
      </p:sp>
      <p:sp>
        <p:nvSpPr>
          <p:cNvPr id="43" name="TextBox 42"/>
          <p:cNvSpPr txBox="1"/>
          <p:nvPr/>
        </p:nvSpPr>
        <p:spPr>
          <a:xfrm>
            <a:off x="785786" y="3571876"/>
            <a:ext cx="2438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4 + 2 = 6</a:t>
            </a:r>
            <a:endParaRPr lang="ru-RU" sz="4800" dirty="0"/>
          </a:p>
        </p:txBody>
      </p:sp>
      <p:sp>
        <p:nvSpPr>
          <p:cNvPr id="44" name="TextBox 43"/>
          <p:cNvSpPr txBox="1"/>
          <p:nvPr/>
        </p:nvSpPr>
        <p:spPr>
          <a:xfrm>
            <a:off x="714348" y="5143512"/>
            <a:ext cx="23743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3 + 3 = 6</a:t>
            </a:r>
            <a:endParaRPr lang="ru-RU" sz="4800" dirty="0"/>
          </a:p>
        </p:txBody>
      </p:sp>
      <p:pic>
        <p:nvPicPr>
          <p:cNvPr id="45" name="Picture 10" descr="Сидящий крол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928670"/>
            <a:ext cx="633418" cy="820176"/>
          </a:xfrm>
          <a:prstGeom prst="rect">
            <a:avLst/>
          </a:prstGeom>
          <a:noFill/>
        </p:spPr>
      </p:pic>
      <p:pic>
        <p:nvPicPr>
          <p:cNvPr id="46" name="Picture 10" descr="Сидящий крол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71668" y="1857388"/>
            <a:ext cx="633418" cy="820176"/>
          </a:xfrm>
          <a:prstGeom prst="rect">
            <a:avLst/>
          </a:prstGeom>
          <a:noFill/>
        </p:spPr>
      </p:pic>
      <p:pic>
        <p:nvPicPr>
          <p:cNvPr id="47" name="Picture 10" descr="Сидящий крол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72" y="1857388"/>
            <a:ext cx="633418" cy="820176"/>
          </a:xfrm>
          <a:prstGeom prst="rect">
            <a:avLst/>
          </a:prstGeom>
          <a:noFill/>
        </p:spPr>
      </p:pic>
      <p:pic>
        <p:nvPicPr>
          <p:cNvPr id="48" name="Picture 10" descr="Сидящий крол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3106" y="2786058"/>
            <a:ext cx="633418" cy="820176"/>
          </a:xfrm>
          <a:prstGeom prst="rect">
            <a:avLst/>
          </a:prstGeom>
          <a:noFill/>
        </p:spPr>
      </p:pic>
      <p:pic>
        <p:nvPicPr>
          <p:cNvPr id="49" name="Picture 10" descr="Сидящий крол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14610" y="2714620"/>
            <a:ext cx="633418" cy="820176"/>
          </a:xfrm>
          <a:prstGeom prst="rect">
            <a:avLst/>
          </a:prstGeom>
          <a:noFill/>
        </p:spPr>
      </p:pic>
      <p:pic>
        <p:nvPicPr>
          <p:cNvPr id="50" name="Picture 10" descr="Сидящий крол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0164" y="1857388"/>
            <a:ext cx="633418" cy="820176"/>
          </a:xfrm>
          <a:prstGeom prst="rect">
            <a:avLst/>
          </a:prstGeom>
          <a:noFill/>
        </p:spPr>
      </p:pic>
      <p:pic>
        <p:nvPicPr>
          <p:cNvPr id="51" name="Picture 10" descr="Сидящий крол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8726" y="2786058"/>
            <a:ext cx="633418" cy="820176"/>
          </a:xfrm>
          <a:prstGeom prst="rect">
            <a:avLst/>
          </a:prstGeom>
          <a:noFill/>
        </p:spPr>
      </p:pic>
      <p:pic>
        <p:nvPicPr>
          <p:cNvPr id="52" name="Picture 10" descr="Сидящий крол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3106" y="3643338"/>
            <a:ext cx="633418" cy="820176"/>
          </a:xfrm>
          <a:prstGeom prst="rect">
            <a:avLst/>
          </a:prstGeom>
          <a:noFill/>
        </p:spPr>
      </p:pic>
      <p:pic>
        <p:nvPicPr>
          <p:cNvPr id="53" name="Picture 10" descr="Сидящий крол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14610" y="3643338"/>
            <a:ext cx="633418" cy="820176"/>
          </a:xfrm>
          <a:prstGeom prst="rect">
            <a:avLst/>
          </a:prstGeom>
          <a:noFill/>
        </p:spPr>
      </p:pic>
      <p:pic>
        <p:nvPicPr>
          <p:cNvPr id="54" name="Picture 10" descr="Сидящий крол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44" y="4572008"/>
            <a:ext cx="633418" cy="820176"/>
          </a:xfrm>
          <a:prstGeom prst="rect">
            <a:avLst/>
          </a:prstGeom>
          <a:noFill/>
        </p:spPr>
      </p:pic>
      <p:pic>
        <p:nvPicPr>
          <p:cNvPr id="55" name="Picture 10" descr="Сидящий крол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48" y="4500570"/>
            <a:ext cx="633418" cy="820176"/>
          </a:xfrm>
          <a:prstGeom prst="rect">
            <a:avLst/>
          </a:prstGeom>
          <a:noFill/>
        </p:spPr>
      </p:pic>
      <p:pic>
        <p:nvPicPr>
          <p:cNvPr id="56" name="Picture 10" descr="Сидящий крол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1602" y="3643338"/>
            <a:ext cx="633418" cy="820176"/>
          </a:xfrm>
          <a:prstGeom prst="rect">
            <a:avLst/>
          </a:prstGeom>
          <a:noFill/>
        </p:spPr>
      </p:pic>
      <p:pic>
        <p:nvPicPr>
          <p:cNvPr id="57" name="Picture 10" descr="Сидящий крол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0164" y="4572008"/>
            <a:ext cx="633418" cy="820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4 0.00972 C 0.03316 0.01227 0.03698 0.01644 0.04566 0.02014 C 0.04931 0.02523 0.05469 0.02778 0.05833 0.03287 C 0.05937 0.03426 0.06024 0.03611 0.06128 0.03727 C 0.0717 0.04584 0.06007 0.02685 0.07569 0.04769 C 0.08507 0.06019 0.09965 0.07199 0.11233 0.07732 C 0.11892 0.08658 0.11146 0.07732 0.12014 0.0838 C 0.13628 0.0956 0.12378 0.08959 0.13455 0.09422 C 0.14896 0.10903 0.13385 0.09514 0.14566 0.10278 C 0.1474 0.10394 0.14896 0.10533 0.15035 0.10695 C 0.15156 0.10834 0.15208 0.11042 0.15347 0.11134 C 0.15642 0.11343 0.1599 0.11412 0.16302 0.11551 C 0.16458 0.11621 0.16788 0.11759 0.16788 0.11783 C 0.16927 0.11898 0.17083 0.12084 0.17257 0.12176 C 0.17569 0.12361 0.18212 0.12616 0.18212 0.12639 C 0.19462 0.13866 0.21181 0.14167 0.22656 0.14722 C 0.24167 0.15232 0.21806 0.14468 0.23767 0.15301 C 0.24687 0.15764 0.25677 0.15903 0.26615 0.16204 C 0.27569 0.16528 0.28542 0.1706 0.29479 0.17477 C 0.30312 0.17824 0.31302 0.18009 0.3217 0.18287 C 0.33125 0.18935 0.33594 0.19236 0.34566 0.1956 C 0.35382 0.20324 0.36302 0.20579 0.37257 0.20834 C 0.38993 0.21968 0.40799 0.22662 0.42656 0.2338 C 0.43299 0.23634 0.43924 0.23935 0.44566 0.24213 C 0.44878 0.24352 0.45191 0.24514 0.45503 0.24653 C 0.4566 0.24722 0.4599 0.24861 0.4599 0.24884 C 0.46528 0.25324 0.46944 0.25463 0.47569 0.25695 C 0.4842 0.26806 0.49774 0.27107 0.50903 0.27616 C 0.5099 0.27593 0.52101 0.27153 0.52344 0.27616 C 0.52535 0.27986 0.52656 0.28843 0.52656 0.28912 " pathEditMode="relative" rAng="0" ptsTypes="fffffffffffffffffffffffffffff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2 0.03075 C 0.03056 0.0333 0.03767 0.03607 0.04514 0.03931 C 0.04705 0.04023 0.04826 0.04255 0.05 0.04347 C 0.05191 0.04463 0.05417 0.04486 0.05625 0.04555 C 0.05781 0.04694 0.05937 0.04879 0.06111 0.04995 C 0.06424 0.0518 0.07066 0.05411 0.07066 0.05434 C 0.08906 0.07052 0.05955 0.04532 0.08177 0.06035 C 0.08316 0.06127 0.08368 0.06336 0.0849 0.06474 C 0.08663 0.06659 0.10243 0.08093 0.10399 0.08162 C 0.10746 0.08324 0.11146 0.08301 0.1151 0.0837 C 0.12031 0.08648 0.12569 0.08879 0.1309 0.09203 C 0.13889 0.09711 0.14444 0.1059 0.15295 0.10914 C 0.16024 0.11677 0.16753 0.12255 0.17535 0.1281 C 0.1842 0.1348 0.19271 0.14428 0.20243 0.14914 C 0.20781 0.15168 0.20868 0.15029 0.21337 0.15353 C 0.22396 0.16047 0.21181 0.15561 0.22465 0.15977 C 0.2349 0.16648 0.24531 0.1718 0.25608 0.17665 C 0.26337 0.17989 0.26823 0.18497 0.27517 0.18729 C 0.28368 0.19376 0.29201 0.19677 0.30069 0.20208 C 0.31372 0.20995 0.32517 0.21711 0.33854 0.22312 C 0.34601 0.22636 0.35243 0.23191 0.35937 0.23584 C 0.3625 0.23769 0.36892 0.24 0.36892 0.24023 C 0.37465 0.24532 0.38437 0.25064 0.39132 0.25272 C 0.39653 0.25434 0.40712 0.25711 0.40712 0.25734 C 0.41493 0.26405 0.42361 0.26567 0.43247 0.2696 C 0.44792 0.27677 0.46389 0.28532 0.48021 0.28879 C 0.48924 0.2948 0.49896 0.29526 0.50851 0.29919 C 0.52066 0.30428 0.53281 0.30983 0.54514 0.31399 C 0.55069 0.32139 0.55712 0.32 0.56424 0.32463 C 0.58003 0.3348 0.59792 0.34081 0.6151 0.3459 C 0.62101 0.35145 0.62604 0.35214 0.63403 0.35214 " pathEditMode="relative" rAng="0" ptsTypes="ffffffffffffffffffffffffffffff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C 0.00417 0.00139 0.00851 0.00301 0.01268 0.0044 C 0.01407 0.00486 0.01459 0.00764 0.01598 0.00856 C 0.01789 0.00972 0.02014 0.00995 0.02223 0.01065 C 0.02622 0.01574 0.03056 0.01666 0.0349 0.02129 C 0.04132 0.02801 0.0349 0.02338 0.04289 0.02963 C 0.04792 0.03356 0.05469 0.03657 0.05886 0.04236 C 0.0658 0.05208 0.0757 0.05833 0.08421 0.06574 C 0.09254 0.07291 0.09688 0.07986 0.10643 0.08472 C 0.12292 0.10231 0.14445 0.12222 0.16493 0.12916 C 0.17066 0.13403 0.17674 0.13541 0.18264 0.13981 C 0.20209 0.15463 0.19184 0.15046 0.20487 0.15463 C 0.20695 0.15602 0.20886 0.15764 0.21112 0.15879 C 0.21424 0.16041 0.22049 0.16296 0.22049 0.16319 C 0.22917 0.17083 0.23959 0.17569 0.24931 0.17986 C 0.25816 0.18889 0.26737 0.18958 0.27778 0.19467 C 0.28594 0.19861 0.29289 0.2044 0.30157 0.20717 C 0.31546 0.21666 0.33039 0.22546 0.34584 0.23055 C 0.35504 0.23819 0.3665 0.2412 0.37622 0.24745 C 0.38247 0.25162 0.38907 0.25393 0.39532 0.2581 C 0.39705 0.25926 0.39827 0.26134 0.4 0.26227 C 0.41025 0.26736 0.42414 0.26875 0.4349 0.27083 C 0.44254 0.27407 0.44948 0.27639 0.45712 0.27916 C 0.47761 0.2868 0.45747 0.28009 0.47292 0.28773 C 0.48039 0.29143 0.48924 0.29375 0.49688 0.29606 C 0.50452 0.29861 0.51146 0.30254 0.5191 0.30463 C 0.52587 0.31065 0.52987 0.31041 0.5382 0.31319 C 0.55053 0.31736 0.56233 0.32361 0.57466 0.32801 C 0.58351 0.33588 0.59584 0.33819 0.60643 0.34051 C 0.61476 0.34491 0.62431 0.34861 0.63299 0.35116 C 0.63872 0.35254 0.64931 0.35532 0.64931 0.35555 C 0.67344 0.35463 0.73733 0.36389 0.76823 0.33634 C 0.76858 0.33518 0.77153 0.32477 0.77153 0.32361 C 0.77153 0.32083 0.76997 0.31528 0.76997 0.31551 " pathEditMode="relative" rAng="0" ptsTypes="fffffffffffffffffffffffffffffffff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" y="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4 0.02127 C 0.03976 0.02405 0.03959 0.02729 0.0408 0.02983 C 0.04184 0.03191 0.04393 0.03237 0.04549 0.03399 C 0.05174 0.04047 0.05886 0.04948 0.06632 0.05295 C 0.075 0.06081 0.08472 0.07399 0.09479 0.07838 C 0.09913 0.08232 0.10191 0.08717 0.10591 0.0911 C 0.12691 0.11191 0.10747 0.09341 0.12014 0.10174 C 0.12518 0.10521 0.12726 0.1096 0.13281 0.11214 C 0.15191 0.12948 0.125 0.1059 0.14236 0.11862 C 0.15295 0.12648 0.16094 0.13665 0.17257 0.14174 C 0.17691 0.14775 0.18091 0.15191 0.18681 0.15445 C 0.19219 0.16185 0.19514 0.16463 0.20261 0.16717 C 0.20816 0.1718 0.21216 0.17364 0.21858 0.17573 C 0.22118 0.17781 0.22379 0.18035 0.22656 0.18197 C 0.22847 0.18312 0.23091 0.18289 0.23281 0.18405 C 0.24011 0.18821 0.24549 0.19422 0.25347 0.19677 C 0.2658 0.20763 0.28229 0.21018 0.29636 0.21573 C 0.31511 0.22312 0.33559 0.23145 0.35504 0.23492 C 0.36615 0.23677 0.37726 0.23746 0.38837 0.23908 C 0.404 0.24417 0.39792 0.24278 0.42656 0.24324 C 0.49844 0.2444 0.57049 0.24463 0.64236 0.24532 C 0.65243 0.24463 0.6625 0.24509 0.67257 0.24324 C 0.67813 0.24232 0.67691 0.23654 0.68038 0.23284 C 0.68316 0.22983 0.68959 0.22636 0.69323 0.22636 " pathEditMode="relative" rAng="0" ptsTypes="fffffffffffffffffffffffA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0.00046 C 0.01909 0.0044 0.02118 0.00741 0.03107 0.01319 C 0.03541 0.01574 0.04375 0.02153 0.04375 0.02176 C 0.04826 0.02778 0.05382 0.02778 0.05955 0.03217 C 0.07482 0.04352 0.09045 0.0493 0.10712 0.05555 C 0.11093 0.05694 0.11441 0.06042 0.11823 0.0618 C 0.12552 0.06458 0.13871 0.06852 0.14687 0.07037 C 0.15278 0.07176 0.15833 0.07361 0.16423 0.07454 C 0.17656 0.07639 0.20087 0.0787 0.20087 0.07893 C 0.21701 0.08588 0.23298 0.08796 0.24982 0.08935 C 0.28125 0.09745 0.3118 0.10625 0.34375 0.11042 C 0.36962 0.11805 0.39653 0.11667 0.42291 0.12106 C 0.44236 0.12963 0.43073 0.12523 0.47552 0.12523 C 0.52743 0.12523 0.57916 0.12384 0.6309 0.12315 C 0.63611 0.11319 0.63333 0.11944 0.63732 0.10417 C 0.63784 0.10208 0.63889 0.09792 0.63889 0.09815 " pathEditMode="relative" rAng="0" ptsTypes="fffffffffffffff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0.04468 C 0.02136 0.05487 0.02656 0.06274 0.03299 0.0713 C 0.03438 0.07315 0.03472 0.07639 0.03629 0.07801 C 0.03872 0.08056 0.04792 0.08542 0.05122 0.08681 C 0.05642 0.09167 0.06094 0.09213 0.06632 0.09584 C 0.07136 0.09931 0.07604 0.10371 0.08125 0.10695 C 0.0908 0.1132 0.08177 0.10487 0.09132 0.11135 C 0.10781 0.12269 0.12795 0.1338 0.14618 0.14028 C 0.15208 0.14769 0.16181 0.14838 0.16962 0.15139 C 0.1816 0.15579 0.19011 0.1595 0.20295 0.1625 C 0.21163 0.16459 0.2191 0.16945 0.22795 0.1713 C 0.24445 0.17871 0.23403 0.16991 0.23958 0.18473 C 0.24028 0.18658 0.24184 0.18774 0.24288 0.18912 " pathEditMode="relative" rAng="0" ptsTypes="ffffffffffff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4.07407E-6 C 0.01111 0.01481 0.02031 0.02662 0.03489 0.03541 C 0.05208 0.0456 0.03107 0.0287 0.04826 0.04213 C 0.05729 0.04907 0.0651 0.05787 0.07499 0.06204 C 0.08003 0.06898 0.08454 0.06898 0.09166 0.07106 C 0.10208 0.08032 0.11527 0.08403 0.12656 0.09097 C 0.14045 0.09954 0.15468 0.10764 0.16996 0.11111 C 0.18003 0.11991 0.18975 0.12222 0.20156 0.1243 C 0.20989 0.13148 0.21892 0.13148 0.22829 0.13541 C 0.23836 0.13958 0.24826 0.14444 0.25833 0.14884 C 0.26666 0.15254 0.27638 0.15231 0.28472 0.15555 C 0.29496 0.15949 0.30486 0.16458 0.31493 0.16875 C 0.32829 0.18032 0.33628 0.18079 0.35329 0.18426 C 0.38229 0.19768 0.41458 0.20486 0.44496 0.20879 C 0.49704 0.22315 0.58263 0.21713 0.61996 0.21759 C 0.73802 0.20532 0.85295 0.20972 0.97326 0.20879 C 0.97656 0.2044 0.98194 0.20139 0.98333 0.19537 C 0.98385 0.19329 0.98402 0.19074 0.98489 0.18889 C 0.98715 0.18403 0.99166 0.18217 0.99166 0.17546 " pathEditMode="relative" ptsTypes="ffffffffffffffffff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C 0.01389 0.00255 0.01059 0.00116 0.02014 0.0088 C 0.02587 0.01343 0.0342 0.01389 0.0401 0.01783 C 0.04531 0.0213 0.05208 0.02662 0.05833 0.02894 C 0.06632 0.03195 0.07083 0.03195 0.08003 0.03334 C 0.10451 0.04352 0.12951 0.05232 0.15503 0.05556 C 0.18316 0.06412 0.21128 0.07061 0.2401 0.07338 C 0.2592 0.07824 0.27708 0.08056 0.2967 0.08218 C 0.33125 0.09399 0.36823 0.09213 0.40347 0.09561 C 0.41597 0.10093 0.43038 0.1007 0.44323 0.10209 C 0.46128 0.11042 0.48159 0.10996 0.5 0.11112 C 0.5125 0.11366 0.5243 0.11806 0.5368 0.11991 C 0.56007 0.13102 0.59896 0.13519 0.62343 0.13774 C 0.63889 0.14144 0.65451 0.14375 0.67014 0.14653 C 0.68472 0.15348 0.70468 0.15371 0.72014 0.15556 C 0.72847 0.15811 0.73663 0.16204 0.74514 0.16436 C 0.75781 0.1676 0.77066 0.16806 0.78333 0.17107 C 0.79305 0.17338 0.80225 0.17894 0.8118 0.18218 C 0.81371 0.19074 0.81718 0.19769 0.8217 0.2044 " pathEditMode="relative" ptsTypes="ffffffffffffffffff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88889E-6 C 0.00156 0.0162 0.00052 0.0206 0.01007 0.02893 C 0.01597 0.04097 0.02188 0.04513 0.03004 0.05324 C 0.03646 0.05949 0.04288 0.06805 0.04844 0.07546 C 0.04861 0.07569 0.06493 0.08657 0.0684 0.08888 C 0.07622 0.09398 0.07969 0.10486 0.08837 0.10879 C 0.09583 0.11226 0.10243 0.11666 0.11007 0.1199 C 0.11754 0.13032 0.13125 0.13449 0.14167 0.13773 C 0.15243 0.14699 0.16632 0.15069 0.17847 0.15555 C 0.1842 0.15786 0.18941 0.1618 0.19514 0.16435 C 0.20208 0.16736 0.20955 0.16874 0.21667 0.17106 C 0.22483 0.17384 0.23177 0.17962 0.2401 0.18217 C 0.25 0.19074 0.26215 0.19351 0.27344 0.19768 C 0.28629 0.20254 0.29861 0.2081 0.31181 0.21111 C 0.3151 0.21342 0.31823 0.2162 0.3217 0.21782 C 0.33056 0.22175 0.33004 0.21759 0.33681 0.22222 C 0.34774 0.22962 0.35938 0.23634 0.3717 0.24004 C 0.37726 0.24166 0.38281 0.24282 0.38837 0.24444 C 0.39288 0.24583 0.40174 0.24884 0.40174 0.24884 C 0.41042 0.25648 0.42014 0.25786 0.43004 0.25995 C 0.4382 0.26342 0.4467 0.26874 0.45504 0.27106 C 0.47535 0.27638 0.49618 0.27847 0.51667 0.28217 C 0.52882 0.28749 0.52326 0.28541 0.53333 0.28888 C 0.53715 0.29374 0.54097 0.29398 0.5434 0.29999 " pathEditMode="relative" ptsTypes="fffffffffffffffffffffffA">
                                      <p:cBhvr>
                                        <p:cTn id="4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C 0.01302 0.01319 -0.00087 0.00138 0.01823 0.00902 C 0.02483 0.01157 0.03368 0.02106 0.03993 0.02453 C 0.0474 0.02847 0.05573 0.03009 0.06319 0.03333 C 0.07726 0.0456 0.05816 0.03009 0.075 0.04004 C 0.07795 0.04189 0.08038 0.0449 0.08333 0.04676 C 0.09062 0.05092 0.10069 0.05162 0.10851 0.05347 C 0.1191 0.05926 0.13021 0.06435 0.14167 0.06666 C 0.16111 0.07523 0.18108 0.08541 0.20156 0.08888 C 0.21094 0.09051 0.22986 0.09328 0.22986 0.09328 C 0.24635 0.10092 0.26476 0.10509 0.2816 0.11111 C 0.28507 0.11226 0.28819 0.11458 0.29167 0.11551 C 0.29444 0.1162 0.29722 0.11689 0.3 0.11782 C 0.30434 0.11921 0.31319 0.12222 0.31319 0.12222 C 0.32621 0.13078 0.34236 0.13426 0.3566 0.13773 C 0.37187 0.14838 0.38854 0.1493 0.40486 0.15555 C 0.41944 0.16111 0.43316 0.16782 0.44826 0.17106 C 0.47014 0.16713 0.48316 0.17708 0.5033 0.18217 C 0.52378 0.19351 0.54635 0.19791 0.56823 0.2 C 0.58142 0.20463 0.59531 0.20972 0.60833 0.21551 C 0.61441 0.21805 0.62656 0.22222 0.62656 0.22222 C 0.6283 0.22361 0.63003 0.225 0.6316 0.22662 C 0.63351 0.2287 0.63472 0.23148 0.63663 0.23333 C 0.64375 0.24004 0.65156 0.24375 0.6599 0.24676 C 0.67257 0.26365 0.68941 0.26666 0.7066 0.26666 " pathEditMode="relative" ptsTypes="ffffffffffffffffffffffffA">
                                      <p:cBhvr>
                                        <p:cTn id="4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39 0.05393 C 0.03107 0.05787 0.02621 0.05463 0.03576 0.06736 C 0.04236 0.07615 0.05121 0.08263 0.05902 0.08958 C 0.07152 0.10046 0.05712 0.09351 0.06909 0.09838 C 0.08576 0.11342 0.1026 0.12847 0.12066 0.14074 C 0.12864 0.14606 0.1368 0.14884 0.14409 0.15625 C 0.146 0.1581 0.14705 0.16134 0.14896 0.16296 C 0.16007 0.17222 0.17534 0.17384 0.18732 0.18055 C 0.19774 0.18657 0.2092 0.19305 0.22066 0.19629 C 0.22708 0.20185 0.23333 0.20254 0.24062 0.20509 C 0.24653 0.21088 0.25312 0.20995 0.26076 0.21388 C 0.26996 0.21967 0.28038 0.22314 0.29062 0.22731 C 0.30972 0.23518 0.32882 0.24583 0.34826 0.25185 C 0.36753 0.2574 0.33663 0.24953 0.36076 0.25833 C 0.36389 0.25972 0.36857 0.25995 0.3717 0.26064 C 0.39566 0.27615 0.42361 0.2824 0.44896 0.28958 C 0.47673 0.29745 0.5033 0.3081 0.53159 0.3118 C 0.5625 0.32453 0.53021 0.31157 0.61736 0.3162 C 0.62899 0.31689 0.64097 0.31967 0.65399 0.3206 C 0.66944 0.32407 0.68507 0.32453 0.70069 0.32731 C 0.71319 0.33171 0.72621 0.3324 0.73906 0.33402 C 0.77257 0.33194 0.79982 0.33356 0.83073 0.325 C 0.83646 0.32013 0.83437 0.32245 0.83732 0.31851 " pathEditMode="relative" rAng="0" ptsTypes="ffffffffffffffffffffffA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" y="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4 -0.00787 C 0.05347 0.00139 0.06927 0.00278 0.0842 0.00996 C 0.09219 0.01991 0.08264 0.00972 0.10087 0.01644 C 0.10573 0.01829 0.1092 0.02361 0.11424 0.02547 C 0.12448 0.0294 0.14149 0.0382 0.1526 0.03866 C 0.1974 0.04074 0.28767 0.04329 0.28767 0.04352 C 0.31111 0.04514 0.3342 0.04908 0.35747 0.05209 C 0.37639 0.06065 0.39792 0.05996 0.41753 0.0632 C 0.42865 0.06505 0.45087 0.06759 0.45087 0.06783 C 0.47465 0.07431 0.5 0.07847 0.52431 0.08102 C 0.54132 0.07963 0.55 0.08287 0.56267 0.07431 " pathEditMode="relative" rAng="0" ptsTypes="ffffffffffA">
                                      <p:cBhvr>
                                        <p:cTn id="5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C 0.00052 0.0044 0.00069 0.00903 0.00174 0.01343 C 0.00313 0.01922 0.01146 0.02871 0.01337 0.03125 C 0.02101 0.04121 0.02865 0.0507 0.03663 0.05996 C 0.04896 0.07454 0.05903 0.09097 0.07326 0.10232 C 0.07986 0.11505 0.09045 0.12269 0.1 0.13125 C 0.11285 0.1426 0.12517 0.15533 0.13993 0.16227 C 0.14115 0.16366 0.14201 0.16551 0.1434 0.16667 C 0.14479 0.16783 0.14688 0.1676 0.14826 0.16898 C 0.14983 0.1706 0.15017 0.17408 0.15174 0.1757 C 0.15469 0.17894 0.15972 0.18056 0.16337 0.18218 C 0.18698 0.20625 0.15729 0.17755 0.175 0.19121 C 0.18472 0.19885 0.19323 0.2088 0.2033 0.21551 C 0.21615 0.23357 0.19271 0.20185 0.21337 0.22454 C 0.21493 0.22616 0.21528 0.2294 0.21667 0.23125 C 0.22413 0.24121 0.2349 0.24931 0.2434 0.25787 C 0.25035 0.26459 0.25677 0.26713 0.26337 0.27338 C 0.27118 0.28079 0.2776 0.29005 0.28507 0.29792 C 0.28872 0.30185 0.2967 0.30903 0.2967 0.30903 C 0.30208 0.31968 0.30781 0.32732 0.31493 0.33565 C 0.31788 0.33912 0.32326 0.34676 0.32326 0.34676 C 0.32274 0.35648 0.32257 0.36621 0.3217 0.3757 C 0.32101 0.3838 0.31667 0.38797 0.31667 0.3956 " pathEditMode="relative" ptsTypes="ffffffffffffffffffffffA">
                                      <p:cBhvr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4.07407E-6 C 0.00886 0.00903 0.01581 0.02083 0.02501 0.02893 C 0.03161 0.03472 0.03942 0.03565 0.04654 0.04004 C 0.07171 0.05532 0.0981 0.06157 0.12501 0.06898 C 0.14029 0.07916 0.15661 0.08194 0.17327 0.08449 C 0.18786 0.0912 0.20313 0.09329 0.21824 0.0956 C 0.25834 0.11319 0.30122 0.12407 0.34324 0.12893 C 0.35817 0.1331 0.37327 0.13403 0.3882 0.13773 C 0.4389 0.13657 0.4731 0.1368 0.51824 0.13125 C 0.56616 0.11481 0.6356 0.12315 0.67657 0.12222 C 0.74793 0.12315 0.80557 0.12662 0.86997 0.12662 " pathEditMode="relative" ptsTypes="ffffffffffA">
                                      <p:cBhvr>
                                        <p:cTn id="6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55556E-6 C 0.02795 0.02522 0.05729 0.04791 0.09184 0.05323 C 0.11216 0.06457 0.13125 0.06851 0.15347 0.07106 C 0.17813 0.07684 0.2033 0.08217 0.2283 0.08657 C 0.26893 0.10902 0.31216 0.10022 0.3566 0.10231 C 0.46077 0.12337 0.36997 0.10647 0.6283 0.10879 C 0.70504 0.10948 0.7816 0.11041 0.85834 0.1111 C 0.87778 0.11249 0.89931 0.10393 0.91667 0.1155 C 0.92917 0.12383 0.92084 0.11967 0.94323 0.12221 C 0.97466 0.13657 1.02118 0.12893 1.05157 0.12893 " pathEditMode="relative" ptsTypes="fffffffff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254 C 0.01233 0.00671 0.02709 0.01041 0.04132 0.01574 C 0.07153 0.02708 0.04427 0.01921 0.06459 0.02477 C 0.07344 0.03055 0.08004 0.03333 0.08959 0.03588 C 0.10139 0.04722 0.11667 0.05162 0.12969 0.06018 C 0.13681 0.06481 0.1441 0.0669 0.15122 0.07129 C 0.16476 0.07963 0.17778 0.09004 0.19289 0.09352 C 0.20469 0.09629 0.19966 0.09444 0.20799 0.09791 C 0.21841 0.10741 0.20799 0.09953 0.22795 0.10463 C 0.23368 0.10602 0.23907 0.10903 0.24462 0.11134 C 0.27292 0.12268 0.30191 0.13171 0.33125 0.13796 C 0.36285 0.15254 0.3974 0.15023 0.42969 0.16018 C 0.43872 0.1662 0.44827 0.16759 0.45799 0.17129 C 0.47448 0.17731 0.49115 0.18333 0.50799 0.1868 C 0.51979 0.19907 0.5349 0.20509 0.54966 0.20903 C 0.56719 0.21366 0.54479 0.20833 0.56302 0.21574 C 0.56632 0.21713 0.58177 0.21967 0.58455 0.22014 C 0.59549 0.22893 0.60591 0.23449 0.61789 0.24028 C 0.62778 0.24491 0.62813 0.24861 0.63959 0.25139 C 0.64375 0.25463 0.65261 0.26157 0.65799 0.26458 C 0.66129 0.26643 0.66789 0.26921 0.66789 0.26944 C 0.675 0.27824 0.69028 0.28171 0.69966 0.2868 C 0.70486 0.29375 0.70938 0.29699 0.71632 0.30023 C 0.72622 0.31018 0.73941 0.32176 0.75122 0.32685 C 0.75747 0.33472 0.76493 0.33912 0.77292 0.34236 C 0.77882 0.35046 0.77795 0.35324 0.77622 0.36458 C 0.7757 0.36828 0.77604 0.37245 0.77466 0.37569 C 0.7717 0.3831 0.76736 0.38449 0.76302 0.38912 C 0.75816 0.39444 0.75365 0.40092 0.74792 0.40463 " pathEditMode="relative" rAng="0" ptsTypes="ffffffffffffffffffffffffffffA"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" y="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5.18519E-6 C 0.00972 0.00348 0.01736 0.01158 0.02674 0.01552 C 0.03212 0.02316 0.03924 0.03033 0.0467 0.03334 C 0.05694 0.04237 0.06649 0.05325 0.07674 0.06228 C 0.08524 0.06968 0.09618 0.0764 0.10503 0.08218 C 0.12135 0.09306 0.09705 0.08033 0.11667 0.09121 C 0.14618 0.10765 0.18021 0.11297 0.21163 0.11783 C 0.22153 0.12246 0.23177 0.12501 0.24167 0.12894 C 0.25625 0.13473 0.23524 0.12686 0.2533 0.13566 C 0.26823 0.14283 0.28438 0.14839 0.3 0.15348 C 0.31354 0.15788 0.32778 0.15741 0.34167 0.15996 C 0.35139 0.16436 0.36163 0.16413 0.3717 0.16667 C 0.39479 0.17269 0.41806 0.17732 0.44167 0.1801 C 0.45087 0.18403 0.4599 0.18982 0.4684 0.19561 C 0.47361 0.19908 0.47969 0.19954 0.48507 0.20232 C 0.50729 0.21343 0.47674 0.20093 0.49826 0.20903 C 0.51215 0.21436 0.49149 0.20834 0.5217 0.21552 C 0.52517 0.21644 0.53142 0.22015 0.53142 0.22015 C 0.53663 0.22663 0.54253 0.23241 0.54826 0.23774 C 0.55347 0.24792 0.55156 0.2426 0.55503 0.25788 C 0.55556 0.26019 0.5559 0.26228 0.5566 0.26459 C 0.55712 0.26667 0.55833 0.27107 0.55833 0.27107 " pathEditMode="relative" ptsTypes="fffffffffffffffffffffA">
                                      <p:cBhvr>
                                        <p:cTn id="8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3.7037E-6 C 0.02049 0.00162 0.0382 0.00486 0.05834 0.00671 C 0.07223 0.01157 0.08386 0.01412 0.09844 0.01574 C 0.1224 0.02176 0.08299 0.01227 0.125 0.02014 C 0.13021 0.02106 0.1349 0.02523 0.13994 0.02685 C 0.15035 0.03032 0.16112 0.03264 0.17171 0.03565 C 0.18039 0.04352 0.1882 0.04467 0.19827 0.04676 C 0.20851 0.05139 0.21945 0.05347 0.23004 0.05555 C 0.23629 0.06435 0.2625 0.06759 0.27171 0.06898 C 0.28664 0.07616 0.30261 0.07754 0.31823 0.08009 C 0.3356 0.08819 0.35365 0.0912 0.37171 0.0956 C 0.38212 0.09815 0.39306 0.10301 0.4033 0.10671 C 0.41928 0.11227 0.43577 0.11597 0.45157 0.12222 C 0.4698 0.12963 0.48612 0.1375 0.50504 0.14004 C 0.53021 0.14954 0.51441 0.14861 0.55157 0.15116 C 0.56494 0.15741 0.55938 0.15764 0.5783 0.16018 C 0.58785 0.16319 0.59688 0.16504 0.6066 0.16667 C 0.61754 0.17037 0.62882 0.17245 0.63994 0.17569 C 0.6507 0.17893 0.66094 0.18565 0.67171 0.18889 C 0.67674 0.19375 0.68108 0.19467 0.68664 0.19792 C 0.68889 0.1993 0.69115 0.20046 0.69323 0.20231 C 0.69462 0.20347 0.69532 0.20555 0.69671 0.20671 C 0.70261 0.21157 0.71077 0.21065 0.71667 0.21574 C 0.72466 0.22268 0.71962 0.21921 0.7316 0.22454 C 0.73334 0.22523 0.73664 0.22685 0.73664 0.22685 C 0.73716 0.22893 0.73837 0.23333 0.73837 0.23333 " pathEditMode="relative" ptsTypes="fffffffffffffffffffffffffA">
                                      <p:cBhvr>
                                        <p:cTn id="8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5.92593E-6 C 0.00765 0.01065 0.01841 0.01459 0.02831 0.02015 C 0.04688 0.03033 0.06338 0.04607 0.08334 0.05116 C 0.0922 0.05556 0.09966 0.06204 0.10834 0.06459 C 0.12258 0.07408 0.13456 0.08172 0.15001 0.08681 C 0.15991 0.09005 0.17275 0.09977 0.18161 0.10464 C 0.18629 0.10718 0.1915 0.10602 0.19654 0.10672 C 0.22518 0.12177 0.25435 0.12454 0.28491 0.12894 C 0.31338 0.13311 0.3415 0.14028 0.36997 0.14445 C 0.38838 0.14723 0.40661 0.15001 0.42501 0.15348 C 0.43004 0.1544 0.43508 0.1544 0.43994 0.15556 C 0.4455 0.15672 0.45661 0.16019 0.45661 0.16019 C 0.508 0.15927 0.55435 0.16366 0.60331 0.15348 C 0.62067 0.14561 0.65227 0.14376 0.66997 0.14237 C 0.67171 0.14167 0.67327 0.14005 0.67501 0.14005 C 0.67952 0.14005 0.68039 0.14352 0.68334 0.14677 C 0.68768 0.1514 0.68977 0.15209 0.69497 0.15556 C 0.69879 0.16089 0.69845 0.15903 0.70001 0.16667 C 0.7007 0.16968 0.70001 0.17362 0.70157 0.1757 C 0.70383 0.17871 0.71702 0.17778 0.71824 0.17778 " pathEditMode="relative" ptsTypes="fffffffffffffffffffA">
                                      <p:cBhvr>
                                        <p:cTn id="9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0.05486 C 0.01805 0.06389 0.02118 0.06759 0.02569 0.07477 C 0.03212 0.08519 0.03767 0.09722 0.04392 0.1081 C 0.04791 0.11505 0.04913 0.12292 0.05225 0.13033 C 0.0559 0.13866 0.06146 0.14468 0.06562 0.15255 C 0.07031 0.16134 0.07257 0.1713 0.07899 0.17708 C 0.08194 0.18958 0.07812 0.17801 0.08732 0.19028 C 0.0993 0.20625 0.08576 0.19306 0.09722 0.20579 C 0.10364 0.21296 0.10434 0.20926 0.11059 0.22153 C 0.11371 0.22755 0.11823 0.23264 0.12066 0.23912 C 0.12205 0.24259 0.12222 0.24699 0.12396 0.25023 C 0.12708 0.25625 0.13177 0.26065 0.13559 0.26597 C 0.14219 0.27523 0.14757 0.28519 0.15555 0.29259 C 0.16406 0.3088 0.18212 0.32292 0.19392 0.33472 C 0.20173 0.34236 0.20764 0.35232 0.21562 0.35926 C 0.22309 0.37431 0.21423 0.35949 0.22396 0.36806 C 0.23264 0.3757 0.23854 0.38958 0.24722 0.39699 C 0.25173 0.40093 0.25382 0.40208 0.25729 0.4081 C 0.25972 0.41227 0.2625 0.41644 0.26389 0.42153 C 0.26441 0.42361 0.26458 0.42616 0.26562 0.42801 C 0.26701 0.43056 0.2691 0.43218 0.27066 0.43472 C 0.27778 0.44607 0.27083 0.43658 0.27569 0.44815 C 0.27864 0.45509 0.28229 0.46134 0.28559 0.46806 C 0.28923 0.47546 0.2908 0.48171 0.29566 0.4882 C 0.29722 0.49445 0.30416 0.50972 0.30729 0.5125 C 0.31111 0.51597 0.31302 0.51667 0.31562 0.52153 C 0.3276 0.54329 0.33854 0.57037 0.35555 0.58588 C 0.36024 0.59514 0.36614 0.60023 0.37396 0.6037 C 0.37951 0.61111 0.38455 0.61343 0.39062 0.61921 C 0.39427 0.62269 0.39809 0.63009 0.40069 0.63472 C 0.40295 0.64792 0.40399 0.67477 0.40399 0.675 " pathEditMode="relative" rAng="0" ptsTypes="ffffffffffffffffffffffffffffffA">
                                      <p:cBhvr>
                                        <p:cTn id="9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2.59259E-6 C 0.06962 0.00139 0.13871 0.0044 0.20833 0.00671 C 0.36024 0.02778 0.15416 0.01296 0.60347 0.01551 C 0.62205 0.01759 0.63802 0.02083 0.65677 0.02222 C 0.67639 0.02917 0.69392 0.02778 0.7151 0.02894 C 0.7276 0.03472 0.71389 0.02894 0.7401 0.03333 C 0.74826 0.03472 0.75677 0.03843 0.7651 0.04005 C 0.77014 0.04236 0.77569 0.04283 0.78003 0.04676 C 0.78333 0.04977 0.7901 0.05556 0.7901 0.05556 C 0.7934 0.07454 0.78941 0.05347 0.79514 0.07778 C 0.79566 0.08009 0.79548 0.08287 0.7967 0.08449 C 0.79809 0.08634 0.80937 0.09236 0.8118 0.09329 C 0.81701 0.1007 0.8151 0.09583 0.8151 0.10903 " pathEditMode="relative" ptsTypes="ffffffffffffA">
                                      <p:cBhvr>
                                        <p:cTn id="10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0.01018 C 0.12969 0.00903 0.24254 0.00717 0.3566 0.00116 C 0.38004 -0.00301 0.4033 -0.00903 0.42674 -0.01204 C 0.48004 -0.02685 0.61268 -0.01505 0.65504 -0.01435 C 0.67136 -0.00857 0.68854 -0.00833 0.70504 -0.00324 C 0.71719 0.00486 0.73316 0.00625 0.7467 0.00787 C 0.76146 0.01458 0.77639 0.01574 0.79167 0.01898 C 0.81632 0.02407 0.84028 0.03241 0.86493 0.0368 C 0.87309 0.04375 0.88247 0.04444 0.89167 0.04792 C 0.89514 0.04907 0.89827 0.05116 0.90174 0.05231 C 0.904 0.05301 0.90608 0.05393 0.90834 0.05463 C 0.91823 0.06319 0.93195 0.0662 0.94341 0.07014 C 0.95591 0.08032 0.96945 0.08819 0.98334 0.09467 C 0.99827 0.10162 0.98264 0.0963 0.99497 0.10347 C 0.99827 0.10532 1.00504 0.10787 1.00504 0.1081 C 1.01268 0.11481 1.01806 0.11967 1.02674 0.12338 C 1.03559 0.13565 1.02292 0.11967 1.03663 0.13009 C 1.03872 0.13171 1.03976 0.13495 1.04167 0.1368 C 1.04445 0.13958 1.05538 0.15023 1.06007 0.15023 " pathEditMode="relative" rAng="0" ptsTypes="ffffffffffffffffffA">
                                      <p:cBhvr>
                                        <p:cTn id="10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02 -0.00023 C 0.03959 0.00556 0.03889 0.00857 0.04479 0.00857 C 0.07639 0.00857 0.10816 0.00695 0.13976 0.00625 C 0.29722 -0.00602 0.45538 -2.22222E-6 0.61268 -0.00254 C 0.69931 -0.00139 0.78542 -0.00347 0.87136 0.00625 C 0.87726 0.00764 0.88351 0.00972 0.88976 0.01088 C 0.89913 0.0125 0.91806 0.01528 0.91806 0.01551 C 0.93455 0.02222 0.954 0.02246 0.97136 0.02408 C 0.98646 0.02917 1.00243 0.03009 1.01788 0.0331 C 1.02014 0.03843 1.02327 0.04306 1.02448 0.04861 C 1.02761 0.0588 1.02726 0.06968 1.03125 0.07963 " pathEditMode="relative" rAng="0" ptsTypes="ffffffffffA">
                                      <p:cBhvr>
                                        <p:cTn id="10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77 0.06551 C -0.02465 0.07037 -0.01979 0.07894 -0.01371 0.08588 C -0.01198 0.08796 -0.01024 0.09005 -0.00816 0.09144 C -0.00555 0.09329 0.00018 0.09514 0.00018 0.09537 C 0.00382 0.1 0.00851 0.10602 0.01268 0.10995 C 0.01806 0.11505 0.02396 0.11551 0.02934 0.12107 C 0.03976 0.13195 0.04254 0.1382 0.05573 0.14514 C 0.06424 0.15463 0.07309 0.15949 0.08351 0.16551 C 0.08872 0.17245 0.09341 0.17431 0.10018 0.17847 C 0.10973 0.18426 0.11806 0.19074 0.12795 0.19514 C 0.14167 0.21343 0.16094 0.22083 0.17795 0.23218 C 0.18351 0.23588 0.1882 0.2419 0.19323 0.24699 C 0.19479 0.24861 0.19705 0.24792 0.19879 0.24884 C 0.20434 0.25185 0.2099 0.25486 0.21545 0.2581 C 0.22795 0.26574 0.24063 0.27384 0.25295 0.28218 C 0.25851 0.28588 0.26511 0.28681 0.27101 0.28958 C 0.27934 0.29352 0.28594 0.29977 0.29462 0.30255 C 0.30313 0.30995 0.2941 0.30301 0.30434 0.3081 C 0.30886 0.31042 0.31233 0.31528 0.31684 0.31736 C 0.32275 0.32014 0.32882 0.32083 0.3349 0.32292 C 0.34288 0.33009 0.35052 0.33449 0.3599 0.33773 C 0.36823 0.34607 0.37986 0.35185 0.38907 0.3581 C 0.39115 0.35949 0.39254 0.36204 0.39462 0.36366 C 0.40538 0.37199 0.41702 0.37755 0.42934 0.38033 C 0.43629 0.38403 0.44306 0.38634 0.45018 0.38958 C 0.45174 0.39028 0.45278 0.39259 0.45434 0.39329 C 0.45973 0.39583 0.4658 0.39537 0.47101 0.39884 C 0.47882 0.40417 0.48611 0.41088 0.49462 0.41366 C 0.50191 0.42014 0.51007 0.42408 0.51823 0.42847 C 0.52205 0.43588 0.52761 0.43796 0.53351 0.44329 C 0.54584 0.45417 0.55625 0.46597 0.56962 0.47477 C 0.575 0.48565 0.56893 0.47616 0.57795 0.48218 C 0.58438 0.48634 0.58438 0.4919 0.59184 0.49514 C 0.60087 0.49908 0.60868 0.50648 0.61545 0.51551 C 0.61719 0.52269 0.62136 0.52546 0.62379 0.53218 C 0.62952 0.54745 0.61997 0.52732 0.62795 0.54329 C 0.63108 0.56458 0.63559 0.58264 0.64462 0.6007 C 0.65052 0.6125 0.65782 0.62315 0.66268 0.63588 C 0.66424 0.64005 0.66667 0.6419 0.66684 0.64699 C 0.66719 0.65926 0.66684 0.67176 0.66684 0.68403 " pathEditMode="relative" rAng="0" ptsTypes="fffffffffffffffffffffffffffffffffffffffA">
                                      <p:cBhvr>
                                        <p:cTn id="1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39" grpId="0"/>
      <p:bldP spid="40" grpId="0"/>
      <p:bldP spid="41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714744" y="857232"/>
            <a:ext cx="5000660" cy="5772184"/>
            <a:chOff x="3500430" y="285728"/>
            <a:chExt cx="5000660" cy="577218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571868" y="2428868"/>
              <a:ext cx="2428892" cy="20717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000760" y="2428868"/>
              <a:ext cx="2428892" cy="20717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786446" y="1428736"/>
              <a:ext cx="50045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/>
                  <a:solidFill>
                    <a:schemeClr val="accent3"/>
                  </a:solidFill>
                  <a:effectLst/>
                </a:rPr>
                <a:t>3</a:t>
              </a:r>
              <a:endParaRPr lang="ru-RU" sz="5400" b="1" cap="none" spc="0" dirty="0">
                <a:ln/>
                <a:solidFill>
                  <a:schemeClr val="accent3"/>
                </a:solidFill>
                <a:effectLst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000760" y="4429132"/>
              <a:ext cx="2428892" cy="16287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3500430" y="285728"/>
              <a:ext cx="5000660" cy="2628912"/>
              <a:chOff x="3000364" y="785794"/>
              <a:chExt cx="5000660" cy="2628912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3071802" y="1785926"/>
                <a:ext cx="2428892" cy="16287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5500694" y="1785926"/>
                <a:ext cx="2428892" cy="16287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Равнобедренный треугольник 12"/>
              <p:cNvSpPr/>
              <p:nvPr/>
            </p:nvSpPr>
            <p:spPr>
              <a:xfrm>
                <a:off x="3000364" y="857232"/>
                <a:ext cx="5000660" cy="928694"/>
              </a:xfrm>
              <a:prstGeom prst="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5280768" y="785794"/>
                <a:ext cx="51168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/>
                <a:r>
                  <a:rPr lang="ru-RU" sz="5400" b="1" dirty="0" smtClean="0">
                    <a:ln/>
                    <a:solidFill>
                      <a:srgbClr val="FF0000"/>
                    </a:solidFill>
                  </a:rPr>
                  <a:t>7</a:t>
                </a:r>
                <a:endParaRPr lang="ru-RU" sz="5400" b="1" cap="none" spc="0" dirty="0">
                  <a:ln/>
                  <a:solidFill>
                    <a:srgbClr val="FF0000"/>
                  </a:solidFill>
                  <a:effectLst/>
                </a:endParaRPr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3571868" y="4429132"/>
              <a:ext cx="2428892" cy="16287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" name="Picture 7" descr="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92" y="2857496"/>
            <a:ext cx="851740" cy="600886"/>
          </a:xfrm>
          <a:prstGeom prst="rect">
            <a:avLst/>
          </a:prstGeom>
          <a:noFill/>
        </p:spPr>
      </p:pic>
      <p:pic>
        <p:nvPicPr>
          <p:cNvPr id="42" name="Picture 7" descr="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28924" y="2714620"/>
            <a:ext cx="851740" cy="600886"/>
          </a:xfrm>
          <a:prstGeom prst="rect">
            <a:avLst/>
          </a:prstGeom>
          <a:noFill/>
        </p:spPr>
      </p:pic>
      <p:pic>
        <p:nvPicPr>
          <p:cNvPr id="43" name="Picture 7" descr="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7354" y="714356"/>
            <a:ext cx="851740" cy="600886"/>
          </a:xfrm>
          <a:prstGeom prst="rect">
            <a:avLst/>
          </a:prstGeom>
          <a:noFill/>
        </p:spPr>
      </p:pic>
      <p:pic>
        <p:nvPicPr>
          <p:cNvPr id="44" name="Picture 7" descr="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544" y="4429132"/>
            <a:ext cx="851740" cy="600886"/>
          </a:xfrm>
          <a:prstGeom prst="rect">
            <a:avLst/>
          </a:prstGeom>
          <a:noFill/>
        </p:spPr>
      </p:pic>
      <p:pic>
        <p:nvPicPr>
          <p:cNvPr id="45" name="Picture 7" descr="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57486" y="3429000"/>
            <a:ext cx="851740" cy="600886"/>
          </a:xfrm>
          <a:prstGeom prst="rect">
            <a:avLst/>
          </a:prstGeom>
          <a:noFill/>
        </p:spPr>
      </p:pic>
      <p:pic>
        <p:nvPicPr>
          <p:cNvPr id="46" name="Picture 7" descr="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71668" y="3643314"/>
            <a:ext cx="851740" cy="600886"/>
          </a:xfrm>
          <a:prstGeom prst="rect">
            <a:avLst/>
          </a:prstGeom>
          <a:noFill/>
        </p:spPr>
      </p:pic>
      <p:pic>
        <p:nvPicPr>
          <p:cNvPr id="47" name="Picture 7" descr="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1602" y="3714752"/>
            <a:ext cx="851740" cy="600886"/>
          </a:xfrm>
          <a:prstGeom prst="rect">
            <a:avLst/>
          </a:prstGeom>
          <a:noFill/>
        </p:spPr>
      </p:pic>
      <p:pic>
        <p:nvPicPr>
          <p:cNvPr id="48" name="Picture 7" descr="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1602" y="4429132"/>
            <a:ext cx="851740" cy="600886"/>
          </a:xfrm>
          <a:prstGeom prst="rect">
            <a:avLst/>
          </a:prstGeom>
          <a:noFill/>
        </p:spPr>
      </p:pic>
      <p:pic>
        <p:nvPicPr>
          <p:cNvPr id="49" name="Picture 7" descr="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28924" y="4357694"/>
            <a:ext cx="851740" cy="600886"/>
          </a:xfrm>
          <a:prstGeom prst="rect">
            <a:avLst/>
          </a:prstGeom>
          <a:noFill/>
        </p:spPr>
      </p:pic>
      <p:pic>
        <p:nvPicPr>
          <p:cNvPr id="50" name="Picture 7" descr="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40" y="5214950"/>
            <a:ext cx="851740" cy="600886"/>
          </a:xfrm>
          <a:prstGeom prst="rect">
            <a:avLst/>
          </a:prstGeom>
          <a:noFill/>
        </p:spPr>
      </p:pic>
      <p:pic>
        <p:nvPicPr>
          <p:cNvPr id="51" name="Picture 7" descr="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5916" y="1428736"/>
            <a:ext cx="851740" cy="600886"/>
          </a:xfrm>
          <a:prstGeom prst="rect">
            <a:avLst/>
          </a:prstGeom>
          <a:noFill/>
        </p:spPr>
      </p:pic>
      <p:pic>
        <p:nvPicPr>
          <p:cNvPr id="52" name="Picture 7" descr="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14610" y="500042"/>
            <a:ext cx="851740" cy="600886"/>
          </a:xfrm>
          <a:prstGeom prst="rect">
            <a:avLst/>
          </a:prstGeom>
          <a:noFill/>
        </p:spPr>
      </p:pic>
      <p:pic>
        <p:nvPicPr>
          <p:cNvPr id="53" name="Picture 7" descr="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48" y="1214422"/>
            <a:ext cx="851740" cy="600886"/>
          </a:xfrm>
          <a:prstGeom prst="rect">
            <a:avLst/>
          </a:prstGeom>
          <a:noFill/>
        </p:spPr>
      </p:pic>
      <p:pic>
        <p:nvPicPr>
          <p:cNvPr id="54" name="Picture 7" descr="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72" y="2000240"/>
            <a:ext cx="851740" cy="600886"/>
          </a:xfrm>
          <a:prstGeom prst="rect">
            <a:avLst/>
          </a:prstGeom>
          <a:noFill/>
        </p:spPr>
      </p:pic>
      <p:pic>
        <p:nvPicPr>
          <p:cNvPr id="55" name="Picture 7" descr="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57354" y="2143116"/>
            <a:ext cx="851740" cy="600886"/>
          </a:xfrm>
          <a:prstGeom prst="rect">
            <a:avLst/>
          </a:prstGeom>
          <a:noFill/>
        </p:spPr>
      </p:pic>
      <p:pic>
        <p:nvPicPr>
          <p:cNvPr id="56" name="Picture 7" descr="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7420" y="5214950"/>
            <a:ext cx="851740" cy="600886"/>
          </a:xfrm>
          <a:prstGeom prst="rect">
            <a:avLst/>
          </a:prstGeom>
          <a:noFill/>
        </p:spPr>
      </p:pic>
      <p:pic>
        <p:nvPicPr>
          <p:cNvPr id="57" name="Picture 7" descr="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28924" y="5143512"/>
            <a:ext cx="851740" cy="600886"/>
          </a:xfrm>
          <a:prstGeom prst="rect">
            <a:avLst/>
          </a:prstGeom>
          <a:noFill/>
        </p:spPr>
      </p:pic>
      <p:pic>
        <p:nvPicPr>
          <p:cNvPr id="58" name="Picture 7" descr="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40" y="5929330"/>
            <a:ext cx="851740" cy="600886"/>
          </a:xfrm>
          <a:prstGeom prst="rect">
            <a:avLst/>
          </a:prstGeom>
          <a:noFill/>
        </p:spPr>
      </p:pic>
      <p:pic>
        <p:nvPicPr>
          <p:cNvPr id="59" name="Picture 7" descr="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5982" y="6000768"/>
            <a:ext cx="851740" cy="600886"/>
          </a:xfrm>
          <a:prstGeom prst="rect">
            <a:avLst/>
          </a:prstGeom>
          <a:noFill/>
        </p:spPr>
      </p:pic>
      <p:pic>
        <p:nvPicPr>
          <p:cNvPr id="60" name="Picture 7" descr="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00362" y="6000768"/>
            <a:ext cx="851740" cy="600886"/>
          </a:xfrm>
          <a:prstGeom prst="rect">
            <a:avLst/>
          </a:prstGeom>
          <a:noFill/>
        </p:spPr>
      </p:pic>
      <p:pic>
        <p:nvPicPr>
          <p:cNvPr id="61" name="Picture 7" descr="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5982" y="0"/>
            <a:ext cx="851740" cy="600886"/>
          </a:xfrm>
          <a:prstGeom prst="rect">
            <a:avLst/>
          </a:prstGeom>
          <a:noFill/>
        </p:spPr>
      </p:pic>
      <p:sp>
        <p:nvSpPr>
          <p:cNvPr id="62" name="Прямоугольник 61"/>
          <p:cNvSpPr/>
          <p:nvPr/>
        </p:nvSpPr>
        <p:spPr>
          <a:xfrm>
            <a:off x="428596" y="285728"/>
            <a:ext cx="437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214678" y="285728"/>
            <a:ext cx="4716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165418" y="285728"/>
            <a:ext cx="519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928794" y="285728"/>
            <a:ext cx="4651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571736" y="285728"/>
            <a:ext cx="5068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714744" y="428604"/>
            <a:ext cx="5229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42910" y="2285992"/>
            <a:ext cx="2361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800" dirty="0" smtClean="0"/>
              <a:t>6 + 1 = 7</a:t>
            </a:r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642910" y="3786190"/>
            <a:ext cx="2369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5 + 2 = 7</a:t>
            </a:r>
            <a:endParaRPr lang="ru-RU" sz="4800" dirty="0"/>
          </a:p>
        </p:txBody>
      </p:sp>
      <p:sp>
        <p:nvSpPr>
          <p:cNvPr id="72" name="TextBox 71"/>
          <p:cNvSpPr txBox="1"/>
          <p:nvPr/>
        </p:nvSpPr>
        <p:spPr>
          <a:xfrm>
            <a:off x="714348" y="5286388"/>
            <a:ext cx="238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4 + 3 = 7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17 0.0467 C 0.0658 0.04832 0.07795 0.05248 0.09305 0.05526 C 0.10469 0.06035 0.09948 0.05827 0.10903 0.0615 C 0.12048 0.07168 0.12795 0.07884 0.14062 0.08485 C 0.14288 0.08578 0.15052 0.09433 0.15174 0.09526 C 0.15746 0.10035 0.16545 0.10497 0.17222 0.10798 C 0.1776 0.11353 0.18177 0.11792 0.18802 0.12069 C 0.20295 0.13387 0.21406 0.14289 0.23108 0.15029 C 0.24114 0.15931 0.25364 0.15884 0.26441 0.16509 C 0.27361 0.1704 0.28333 0.1778 0.29288 0.18196 C 0.30955 0.18936 0.32795 0.19607 0.34514 0.20116 C 0.35799 0.20948 0.34479 0.20185 0.36441 0.2074 C 0.36753 0.20832 0.37049 0.2111 0.37396 0.21156 C 0.37969 0.21225 0.38524 0.21295 0.39114 0.21364 C 0.40174 0.21665 0.41076 0.21873 0.4217 0.22012 C 0.43142 0.22335 0.44149 0.22775 0.45156 0.23075 C 0.45764 0.23468 0.46476 0.23514 0.47066 0.23907 C 0.47864 0.24439 0.48663 0.24879 0.49427 0.25387 C 0.51337 0.26636 0.53246 0.28092 0.55347 0.28763 C 0.55851 0.29526 0.55521 0.29133 0.56597 0.29618 C 0.575 0.30012 0.58351 0.30566 0.59288 0.3089 C 0.60382 0.31838 0.59896 0.31538 0.60712 0.31954 C 0.60799 0.32162 0.60885 0.32393 0.61059 0.32578 C 0.61163 0.32763 0.61389 0.32786 0.6151 0.32994 C 0.61736 0.33503 0.61944 0.34959 0.61996 0.35538 C 0.62049 0.36162 0.62135 0.37433 0.62135 0.37457 " pathEditMode="relative" rAng="0" ptsTypes="fffffffffffffffffffffffffA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3 0.01618 C 0.04914 0.01896 0.06198 0.02728 0.07605 0.03098 C 0.08664 0.03375 0.09723 0.03861 0.10782 0.04138 C 0.11945 0.04439 0.13108 0.04624 0.14271 0.04994 C 0.15521 0.0541 0.16632 0.05849 0.17917 0.06057 C 0.19532 0.07422 0.22171 0.08231 0.24115 0.08578 C 0.25122 0.08763 0.27136 0.09017 0.27136 0.0904 C 0.28438 0.09595 0.29879 0.09387 0.3125 0.09641 C 0.32691 0.10265 0.34254 0.10057 0.35695 0.10705 C 0.36302 0.11468 0.37101 0.11283 0.37882 0.11537 C 0.39358 0.12 0.40799 0.12393 0.42205 0.13017 C 0.42969 0.13711 0.43681 0.13896 0.44584 0.1408 C 0.4533 0.14728 0.46459 0.15075 0.47292 0.15352 C 0.475 0.15422 0.47709 0.15468 0.47917 0.1556 C 0.4823 0.15676 0.48872 0.15976 0.48872 0.16 C 0.49653 0.16693 0.50591 0.16832 0.51407 0.17456 C 0.5158 0.17595 0.51719 0.1778 0.51893 0.17896 C 0.52205 0.1808 0.5283 0.18312 0.5283 0.18335 C 0.53316 0.18728 0.5375 0.18867 0.54271 0.19167 C 0.54827 0.19491 0.55278 0.19953 0.55851 0.20208 C 0.56684 0.20971 0.57379 0.2178 0.58403 0.22127 C 0.58872 0.22589 0.5941 0.22913 0.59983 0.23167 C 0.60087 0.23306 0.60174 0.23491 0.60278 0.23607 C 0.60608 0.23907 0.60973 0.24092 0.6125 0.24439 C 0.61945 0.25341 0.62743 0.2608 0.63316 0.2719 C 0.64011 0.26959 0.63959 0.27283 0.63959 0.26774 " pathEditMode="relative" rAng="0" ptsTypes="fffffffffffffffffffffffff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1572 C 0.05677 0.01688 0.06372 0.01757 0.07049 0.01989 C 0.08646 0.02544 0.06372 0.01827 0.08003 0.02636 C 0.08941 0.03098 0.10035 0.03422 0.11024 0.037 C 0.11788 0.04185 0.12587 0.04463 0.13403 0.0474 C 0.13976 0.05249 0.14653 0.05734 0.15313 0.06012 C 0.15938 0.06567 0.16667 0.06983 0.17378 0.07283 C 0.17899 0.07746 0.18403 0.07792 0.18958 0.08139 C 0.1974 0.08624 0.20538 0.09202 0.21337 0.09619 C 0.21545 0.09734 0.21771 0.09734 0.21979 0.09827 C 0.22309 0.09942 0.22934 0.10243 0.22934 0.10266 C 0.2408 0.1126 0.2559 0.11561 0.26892 0.12139 C 0.28455 0.13549 0.30469 0.13434 0.32292 0.13827 C 0.33073 0.14197 0.33889 0.14174 0.34653 0.14474 C 0.36042 0.15006 0.37396 0.15584 0.38802 0.15954 C 0.39757 0.16578 0.40781 0.16809 0.41823 0.17018 C 0.4316 0.17619 0.41129 0.16763 0.44201 0.17434 C 0.45139 0.17642 0.46007 0.18335 0.46892 0.18705 C 0.47205 0.18821 0.47535 0.18821 0.47847 0.18913 C 0.49184 0.19353 0.50451 0.19838 0.51823 0.20185 C 0.53681 0.21434 0.55677 0.21341 0.57691 0.21873 C 0.58385 0.22058 0.5908 0.22405 0.59757 0.22705 C 0.60729 0.23122 0.61823 0.23145 0.62778 0.23561 C 0.64931 0.24509 0.66979 0.25133 0.69271 0.25457 C 0.7026 0.26335 0.69392 0.25734 0.71337 0.26104 C 0.72604 0.26359 0.73941 0.26798 0.75156 0.27376 C 0.75382 0.28347 0.75868 0.28393 0.7658 0.28624 C 0.78142 0.29688 0.79653 0.30821 0.81337 0.31584 C 0.81649 0.31723 0.8217 0.32231 0.82448 0.32231 " pathEditMode="relative" rAng="0" ptsTypes="ffffffffffffffffffffffffffff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" y="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2 0.01688 C 0.04323 0.02474 0.0368 0.02035 0.05208 0.02335 C 0.06458 0.0259 0.07621 0.03145 0.08854 0.03376 C 0.11458 0.04578 0.14253 0.04601 0.16961 0.05087 C 0.18507 0.05364 0.2 0.05896 0.21562 0.06127 C 0.22413 0.06266 0.23246 0.06636 0.24097 0.06775 C 0.25104 0.0696 0.271 0.07191 0.271 0.07214 C 0.28073 0.07607 0.28958 0.07676 0.29982 0.07815 C 0.35277 0.09387 0.42257 0.08116 0.46649 0.08046 C 0.5092 0.07468 0.47812 0.07815 0.56007 0.07815 " pathEditMode="relative" rAng="0" ptsTypes="fffffffffA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03 0.02705 C 0.17656 0.0289 0.27361 0.03191 0.42135 0.03329 C 0.44323 0.03815 0.46441 0.043 0.48646 0.04601 C 0.51041 0.05387 0.54288 0.05456 0.5658 0.05665 C 0.5835 0.05826 0.60069 0.06219 0.61823 0.06497 C 0.62847 0.06959 0.63958 0.06936 0.65 0.07144 C 0.65833 0.07329 0.67535 0.0756 0.67535 0.07584 C 0.68559 0.08 0.69479 0.08393 0.70555 0.08624 C 0.71996 0.09271 0.73472 0.08624 0.75 0.08624 " pathEditMode="relative" rAng="0" ptsTypes="ffffffffA">
                                      <p:cBhvr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73 0.02844 C 0.06598 0.01456 0.10087 0.02798 0.13316 0.0326 C 0.17813 0.04763 0.23195 0.03722 0.27917 0.03468 C 0.33993 0.0185 0.40348 0.03006 0.46476 0.03907 C 0.55816 0.03745 0.59011 0.04832 0.66007 0.0178 C 0.66823 0.01433 0.67796 0.01271 0.68542 0.00717 " pathEditMode="relative" rAng="0" ptsTypes="fffffA">
                                      <p:cBhvr>
                                        <p:cTn id="2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0948 C 0.01893 0.01087 0.02552 0.01295 0.03386 0.01573 C 0.04861 0.0259 0.03056 0.01457 0.04983 0.0222 C 0.05591 0.02451 0.05573 0.02706 0.06094 0.03052 C 0.06597 0.03376 0.07136 0.03677 0.07674 0.03908 C 0.08403 0.04856 0.09063 0.05133 0.10052 0.05388 C 0.10625 0.06128 0.11042 0.06405 0.11806 0.06659 C 0.12518 0.07145 0.13264 0.07654 0.14028 0.07931 C 0.1507 0.09318 0.16476 0.09573 0.1783 0.10243 C 0.18507 0.10567 0.18872 0.11076 0.19584 0.11307 C 0.20087 0.11977 0.204 0.11954 0.20851 0.12578 C 0.21198 0.13966 0.20868 0.15261 0.20538 0.16578 C 0.20486 0.16787 0.20209 0.1674 0.20052 0.1681 C 0.19757 0.17388 0.19584 0.17781 0.19584 0.18498 " pathEditMode="relative" rAng="0" ptsTypes="fffffffffffffA">
                                      <p:cBhvr>
                                        <p:cTn id="3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8 0.03376 C 0.27604 0.03468 0.42049 0.02798 0.604 0.04647 C 0.69844 0.07168 0.88924 0.0548 0.92604 0.05503 C 0.94202 0.05803 0.95695 0.06335 0.97205 0.06983 C 0.98212 0.07861 0.98177 0.07306 0.98177 0.08023 " pathEditMode="relative" rAng="0" ptsTypes="ffffA">
                                      <p:cBhvr>
                                        <p:cTn id="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4.39306E-6 C 0.00087 4.39306E-6 0.029 4.39306E-6 0.0382 0.00416 C 0.05799 0.01271 0.02917 0.00439 0.05244 0.0104 C 0.0606 0.0178 0.07171 0.01826 0.08108 0.02312 C 0.08646 0.03052 0.08212 0.02636 0.09219 0.02959 C 0.10348 0.03329 0.11424 0.03838 0.12553 0.04231 C 0.13317 0.04901 0.14896 0.05202 0.15886 0.0548 C 0.18681 0.06266 0.21598 0.07029 0.24445 0.07399 C 0.25747 0.07953 0.27084 0.08 0.28421 0.08231 C 0.29688 0.08462 0.30747 0.0874 0.32067 0.08878 C 0.35035 0.09526 0.37952 0.10543 0.40955 0.10982 C 0.4257 0.12046 0.44584 0.11745 0.46355 0.11838 C 0.47987 0.12254 0.49636 0.12555 0.51285 0.12878 C 0.57067 0.14011 0.62778 0.15653 0.68577 0.16693 C 0.71251 0.17179 0.73959 0.17664 0.76667 0.18173 C 0.77674 0.18358 0.78855 0.19029 0.79844 0.19029 " pathEditMode="relative" ptsTypes="fffffffffffffffA">
                                      <p:cBhvr>
                                        <p:cTn id="3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35 0.02914 C 0.08854 0.03052 0.1224 0.03469 0.1599 0.03746 C 0.18837 0.04671 0.21719 0.05365 0.24566 0.06289 C 0.25347 0.06983 0.26337 0.07052 0.27257 0.07353 C 0.2849 0.07769 0.26858 0.07307 0.28368 0.07977 C 0.29844 0.08625 0.31458 0.08948 0.32969 0.09457 C 0.33629 0.10035 0.34427 0.10174 0.35174 0.10521 C 0.35399 0.10613 0.35608 0.10821 0.35816 0.10937 C 0.36094 0.11099 0.36337 0.11237 0.36615 0.11353 C 0.37986 0.11908 0.39358 0.1237 0.40747 0.12833 C 0.42153 0.13804 0.40469 0.12763 0.42656 0.1348 C 0.42882 0.1355 0.43073 0.13804 0.43299 0.13896 C 0.43768 0.14104 0.44254 0.14128 0.44722 0.14313 C 0.4599 0.14821 0.4724 0.15353 0.48524 0.15792 C 0.4941 0.16093 0.50347 0.16255 0.51233 0.16648 C 0.52274 0.1711 0.53333 0.17688 0.5441 0.1792 C 0.55347 0.18336 0.56302 0.18706 0.57257 0.18983 C 0.58108 0.20093 0.57795 0.19677 0.58212 0.20232 " pathEditMode="relative" rAng="0" ptsTypes="fffffffffffffffffA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4 0.01849 C 0.08577 0.02474 0.11337 0.03398 0.14184 0.03745 C 0.15018 0.04115 0.15834 0.04231 0.16719 0.04369 C 0.18941 0.05132 0.21268 0.05919 0.23542 0.06289 C 0.24219 0.06404 0.24913 0.06404 0.25608 0.06497 C 0.26354 0.06612 0.2783 0.06913 0.2783 0.06936 C 0.2941 0.07583 0.33368 0.08 0.34809 0.08184 C 0.36476 0.08393 0.38056 0.08855 0.3974 0.0904 C 0.40052 0.09109 0.40382 0.09132 0.40677 0.09248 C 0.40938 0.09341 0.41198 0.09572 0.41459 0.09664 C 0.44323 0.1052 0.47309 0.10843 0.50209 0.11352 C 0.54306 0.12069 0.58334 0.13225 0.62431 0.13895 C 0.63993 0.14913 0.65851 0.15283 0.675 0.16 C 0.6816 0.16601 0.6882 0.16832 0.69566 0.17063 C 0.70278 0.17757 0.7125 0.18381 0.72101 0.18751 C 0.72379 0.19028 0.72604 0.19398 0.72917 0.19606 C 0.73351 0.1993 0.73872 0.20023 0.74341 0.20231 C 0.7467 0.20393 0.74948 0.20716 0.75278 0.20878 C 0.75608 0.21294 0.75938 0.21687 0.7625 0.22127 C 0.76598 0.22612 0.76407 0.22566 0.76719 0.22566 " pathEditMode="relative" rAng="0" ptsTypes="fffffffffffffffffffA">
                                      <p:cBhvr>
                                        <p:cTn id="5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71 0.00301 C 0.08907 -0.01572 0.05122 0.00023 0.17049 -0.00139 C 0.23559 -0.00231 0.3007 -0.00277 0.3658 -0.00347 C 0.40122 -0.00231 0.4283 -0.00301 0.46094 0.00301 C 0.47327 0.00832 0.45886 0.00254 0.48473 0.00717 C 0.49358 0.00879 0.50296 0.0111 0.51181 0.01341 C 0.53802 0.02012 0.5632 0.03306 0.58959 0.03884 C 0.59775 0.04254 0.60643 0.04462 0.61493 0.0474 C 0.62275 0.05434 0.63143 0.05503 0.64028 0.0578 C 0.64653 0.05965 0.65174 0.06405 0.65782 0.06636 C 0.66789 0.07006 0.67796 0.0726 0.68802 0.07699 C 0.69115 0.07977 0.6974 0.08532 0.6974 0.08532 " pathEditMode="relative" ptsTypes="fffffffffffA">
                                      <p:cBhvr>
                                        <p:cTn id="5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73 -0.00602 C 0.05104 0.00485 0.13941 0.00023 0.14097 0.00023 C 0.17135 -0.00093 0.19722 -0.0044 0.22673 -0.00602 C 0.26163 -0.00787 0.33142 -0.01018 0.33142 -0.00995 C 0.34444 -0.01388 0.35347 -0.01526 0.36788 -0.01665 C 0.37986 -0.01989 0.39097 -0.02151 0.40295 -0.02289 C 0.46493 -0.04347 0.49618 -0.02613 0.58698 -0.02498 C 0.59149 -0.02313 0.59618 -0.02128 0.59965 -0.01665 " pathEditMode="relative" rAng="0" ptsTypes="fffffff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-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02 -0.00185 C 0.06614 -0.00069 0.09479 -0.00023 0.12604 0.00463 C 0.1493 0.00833 0.171 0.01503 0.19427 0.01711 C 0.21718 0.02127 0.23958 0.02728 0.26267 0.02983 C 0.27847 0.03515 0.28906 0.03515 0.30711 0.0363 C 0.32916 0.0437 0.35052 0.04162 0.37378 0.04254 C 0.38819 0.04578 0.40191 0.0474 0.41649 0.04902 C 0.43229 0.05572 0.44947 0.0511 0.46579 0.05526 C 0.55104 0.05387 0.63611 0.05249 0.72135 0.0511 C 0.72361 0.0511 0.73125 0.04879 0.73402 0.04671 C 0.74947 0.03515 0.73802 0.04093 0.74826 0.0363 C 0.7526 0.03237 0.75642 0.03075 0.76093 0.02775 " pathEditMode="relative" rAng="0" ptsTypes="fffffffffffA">
                                      <p:cBhvr>
                                        <p:cTn id="6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0.04092 C 0.01996 0.04739 0.03281 0.06497 0.046 0.07676 C 0.05364 0.09202 0.04982 0.08578 0.05712 0.09595 C 0.06111 0.10913 0.06788 0.11884 0.07465 0.12971 C 0.07934 0.13734 0.08264 0.1452 0.08889 0.15075 C 0.09375 0.16416 0.10139 0.17502 0.10798 0.18682 C 0.121 0.20994 0.10677 0.18982 0.12222 0.20994 C 0.12587 0.21456 0.12847 0.22196 0.13177 0.22705 C 0.13698 0.23491 0.14201 0.23953 0.14757 0.24601 C 0.16232 0.26335 0.14965 0.25132 0.16024 0.2608 C 0.1651 0.26982 0.17187 0.27699 0.17934 0.28185 C 0.1842 0.29179 0.18593 0.28739 0.19201 0.29456 C 0.2033 0.30797 0.21527 0.32208 0.22378 0.33895 C 0.22812 0.35653 0.22205 0.33572 0.22864 0.34959 C 0.22951 0.35144 0.22934 0.35398 0.23021 0.35583 C 0.23212 0.36023 0.23646 0.36855 0.23646 0.36878 C 0.23698 0.37132 0.23698 0.37456 0.23802 0.37711 C 0.23975 0.38173 0.24323 0.38497 0.24444 0.38982 C 0.24652 0.39815 0.24861 0.4067 0.25087 0.41502 C 0.25243 0.42774 0.25399 0.44023 0.25399 0.45317 " pathEditMode="relative" rAng="0" ptsTypes="fffffffffffffffffffA">
                                      <p:cBhvr>
                                        <p:cTn id="6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07 -0.0044 C 0.0783 -0.00948 0.12153 -0.01249 0.16511 -0.01503 C 0.18125 -0.02035 0.19289 -0.02012 0.21129 -0.02128 C 0.2849 -0.0333 0.35955 -0.02497 0.43351 -0.02983 C 0.43768 -0.03052 0.44202 -0.03076 0.44618 -0.03191 C 0.44896 -0.03284 0.45122 -0.03515 0.454 -0.03607 C 0.46546 -0.03954 0.479 -0.04093 0.49063 -0.04255 C 0.50087 -0.04717 0.51181 -0.0474 0.5224 -0.04879 C 0.53247 -0.05318 0.52292 -0.04948 0.54132 -0.05295 C 0.56216 -0.05688 0.5823 -0.06128 0.6033 -0.06359 C 0.64827 -0.06243 0.66927 -0.06174 0.70643 -0.05734 C 0.74063 -0.04116 0.80382 -0.05087 0.82709 -0.05087 " pathEditMode="relative" rAng="0" ptsTypes="fffffffffffA">
                                      <p:cBhvr>
                                        <p:cTn id="7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43931E-6 C 0.04185 -0.00209 0.08369 -0.00162 0.12535 -0.00625 C 0.13959 -0.01411 0.15469 -0.01411 0.16962 -0.01896 C 0.24219 -0.01804 0.28959 -0.02012 0.35226 -0.01272 C 0.4066 -0.01365 0.45435 -0.01249 0.50626 -0.02105 C 0.52362 -0.02914 0.54324 -0.03376 0.56181 -0.03792 C 0.57101 -0.04209 0.57917 -0.0444 0.5889 -0.04648 C 0.61199 -0.05665 0.58837 -0.04694 0.6507 -0.05064 C 0.6639 -0.05133 0.67709 -0.0555 0.69028 -0.05712 C 0.79219 -0.05596 0.89219 -0.04856 0.99341 -0.04856 " pathEditMode="relative" ptsTypes="fffffffffA">
                                      <p:cBhvr>
                                        <p:cTn id="7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6.93642E-7 C 0.01233 0.00393 0.02362 0.01017 0.03507 0.01688 C 0.04132 0.02058 0.04966 0.02035 0.05556 0.02543 C 0.06407 0.0326 0.07726 0.03908 0.08733 0.04231 C 0.0941 0.05087 0.10417 0.05133 0.11285 0.05503 C 0.11511 0.05595 0.11684 0.05804 0.1191 0.05919 C 0.13733 0.06821 0.1573 0.07422 0.17622 0.08046 C 0.18559 0.08347 0.19358 0.09041 0.2033 0.09318 C 0.2165 0.10174 0.229 0.11006 0.24289 0.1163 C 0.2474 0.11838 0.25105 0.12301 0.25556 0.12486 C 0.25712 0.12555 0.25886 0.12624 0.26042 0.12694 C 0.27205 0.13711 0.2566 0.12463 0.27309 0.13318 C 0.28976 0.14174 0.30296 0.15399 0.32066 0.15861 C 0.32691 0.16393 0.33403 0.16902 0.34132 0.17133 C 0.35139 0.18012 0.36285 0.18636 0.37448 0.19029 C 0.38681 0.20093 0.37136 0.18844 0.38577 0.19676 C 0.39775 0.2037 0.4073 0.20902 0.42049 0.21156 C 0.43368 0.21827 0.44705 0.22405 0.46025 0.22844 C 0.46198 0.2289 0.46355 0.2296 0.46511 0.23052 C 0.46684 0.23168 0.46806 0.23399 0.46997 0.23468 C 0.47309 0.23607 0.47622 0.23607 0.47952 0.23676 C 0.48681 0.24717 0.49948 0.24832 0.50955 0.25156 C 0.5191 0.25804 0.52362 0.26104 0.53334 0.26428 C 0.53785 0.27006 0.54167 0.27075 0.54775 0.27283 C 0.55452 0.27977 0.56112 0.28208 0.56841 0.28763 C 0.58195 0.2978 0.56823 0.2911 0.57952 0.29595 C 0.58924 0.3052 0.60053 0.31168 0.61112 0.31931 C 0.61441 0.32185 0.61754 0.32486 0.62066 0.32763 C 0.62396 0.33064 0.6283 0.33133 0.63178 0.33411 C 0.64566 0.34497 0.63646 0.34012 0.64618 0.34474 C 0.65035 0.35584 0.65191 0.35561 0.66042 0.35954 C 0.67136 0.37411 0.68559 0.38613 0.69844 0.39746 C 0.70261 0.40116 0.70539 0.40648 0.70955 0.41017 C 0.71146 0.4178 0.71754 0.42358 0.71754 0.43121 " pathEditMode="relative" ptsTypes="fffffffffffffffffffffffffffffffffA">
                                      <p:cBhvr>
                                        <p:cTn id="8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0.03214 C 0.0415 -0.02543 0.05764 -0.02081 0.07379 -0.01734 C 0.08907 -0.00717 0.06927 -0.01919 0.1007 -0.0111 C 0.10261 -0.01063 0.10382 -0.00786 0.10556 -0.0067 C 0.11111 -0.00324 0.11702 -0.00023 0.12309 0.00162 C 0.13993 0.00717 0.15712 0.0111 0.17396 0.01642 C 0.19532 0.02312 0.21493 0.03075 0.23716 0.0333 C 0.24861 0.03885 0.26025 0.04023 0.27223 0.04185 C 0.29462 0.05179 0.3191 0.05318 0.34202 0.06081 C 0.35 0.06359 0.35764 0.06682 0.3658 0.06937 C 0.36788 0.07006 0.37223 0.07145 0.37223 0.07168 C 0.38212 0.08023 0.39566 0.08093 0.40712 0.08416 C 0.41146 0.08532 0.41979 0.08833 0.41979 0.08856 C 0.4342 0.09804 0.41632 0.08694 0.43559 0.0948 C 0.43785 0.09572 0.43976 0.09804 0.44202 0.09896 C 0.45157 0.10266 0.46233 0.10451 0.47223 0.10728 C 0.48698 0.11145 0.5 0.11931 0.51493 0.12208 C 0.53125 0.12971 0.54879 0.13318 0.5658 0.13688 C 0.59167 0.14243 0.61754 0.14913 0.64358 0.15399 C 0.6533 0.15838 0.66372 0.16046 0.67379 0.16231 C 0.67934 0.16486 0.68681 0.16509 0.69115 0.17087 " pathEditMode="relative" rAng="0" ptsTypes="ffffffffffffffffffffA">
                                      <p:cBhvr>
                                        <p:cTn id="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9 0.00023 C 0.06927 0.00092 0.10365 0.00115 0.13802 0.00231 C 0.16111 0.00323 0.18507 0.01318 0.20781 0.01711 C 0.22986 0.02104 0.25226 0.02312 0.27448 0.02566 C 0.31788 0.04416 0.38472 0.0356 0.42049 0.0363 C 0.43195 0.03792 0.44236 0.04046 0.45365 0.04254 C 0.46111 0.0437 0.4757 0.0467 0.4757 0.04693 C 0.48594 0.05086 0.49601 0.05133 0.50625 0.05526 C 0.52674 0.06335 0.5434 0.07005 0.56493 0.07214 C 0.57656 0.07815 0.58924 0.08069 0.60156 0.08277 C 0.60799 0.08485 0.61389 0.08624 0.62049 0.08901 C 0.62118 0.0904 0.62379 0.09318 0.62379 0.09341 " pathEditMode="relative" rAng="0" ptsTypes="fffffffffffA"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39 -0.01018 C 0.05937 0.00046 0.18211 3.00578E-6 0.18993 0.00023 C 0.21788 0.00693 0.24427 0.00901 0.27395 0.01086 C 0.3033 0.01734 0.26666 0.00994 0.33489 0.01503 C 0.35191 0.01618 0.36892 0.01965 0.38507 0.0215 C 0.40451 0.02774 0.41875 0.02844 0.44045 0.02982 C 0.45121 0.03399 0.46128 0.04115 0.47239 0.04254 C 0.50104 0.04624 0.52951 0.0511 0.55798 0.05526 C 0.57777 0.06404 0.60955 0.06011 0.63107 0.06173 C 0.67916 0.06959 0.60208 0.05757 0.73437 0.06589 C 0.74878 0.06682 0.76076 0.08069 0.77725 0.08069 " pathEditMode="relative" rAng="0" ptsTypes="ffffffffffA">
                                      <p:cBhvr>
                                        <p:cTn id="10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" y="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03 -0.04162 C 0.0474 -0.03907 0.06025 -0.03514 0.07361 -0.03306 C 0.12431 -0.01665 0.17795 -0.03537 0.22917 -0.02682 C 0.29532 0.00139 0.46042 -0.0104 0.49427 -0.00994 C 0.70087 -0.00717 0.58802 -0.00763 0.74341 -0.00763 " pathEditMode="relative" rAng="0" ptsTypes="ffffA">
                                      <p:cBhvr>
                                        <p:cTn id="10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9 0.03491 C 0.01493 0.05364 0.00209 0.03028 0.01337 0.04554 C 0.02136 0.05641 0.02743 0.07075 0.03559 0.08161 C 0.04671 0.09641 0.03403 0.07352 0.04514 0.09202 C 0.04914 0.09872 0.05174 0.10728 0.05625 0.11329 C 0.06268 0.12185 0.06806 0.12971 0.07379 0.13849 C 0.07622 0.14219 0.0816 0.14913 0.0816 0.14936 C 0.08525 0.16416 0.08004 0.14635 0.08803 0.16185 C 0.09028 0.16624 0.09063 0.17202 0.09271 0.17664 C 0.0974 0.18751 0.10191 0.19745 0.10868 0.20624 C 0.1125 0.22173 0.10695 0.20323 0.11493 0.21687 C 0.11598 0.21849 0.11563 0.22127 0.1165 0.22312 C 0.12153 0.23514 0.12257 0.23537 0.12934 0.24439 C 0.13247 0.25664 0.13872 0.2719 0.14827 0.27606 C 0.1599 0.29919 0.17188 0.32208 0.1849 0.34358 C 0.19757 0.36462 0.17987 0.33664 0.18959 0.3563 C 0.1908 0.35861 0.19289 0.36046 0.19428 0.36277 C 0.19896 0.37063 0.20278 0.37965 0.20712 0.38797 C 0.20973 0.39306 0.21702 0.40231 0.22136 0.40716 C 0.22518 0.41132 0.22639 0.41063 0.22934 0.41549 C 0.23612 0.42705 0.24323 0.43791 0.24983 0.44924 C 0.25504 0.45803 0.25695 0.46312 0.26268 0.47052 C 0.26719 0.48254 0.27518 0.49179 0.2816 0.50219 C 0.2849 0.50774 0.29115 0.51907 0.29115 0.5193 C 0.29549 0.53711 0.31493 0.56323 0.31493 0.58242 C 0.31493 0.6141 0.31493 0.64601 0.31493 0.67768 " pathEditMode="relative" rAng="0" ptsTypes="fffffffffffffffffffffffffA">
                                      <p:cBhvr>
                                        <p:cTn id="10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7746E-6 C 0.05937 0.02543 0.12482 0.00277 0.18732 0.00208 C 0.20434 -0.00532 0.21996 -0.00486 0.23819 -0.00624 C 0.25312 -0.00856 0.26562 -0.01133 0.2809 -0.01272 C 0.31649 -0.02798 0.37569 -0.02243 0.40642 -0.02335 C 0.43976 -0.03445 0.49635 -0.02913 0.5191 -0.0296 C 0.53489 -0.03376 0.55069 -0.03445 0.56666 -0.03584 C 0.60833 -0.05572 0.65521 -0.04046 0.69844 -0.03376 C 0.73698 -0.02775 0.77361 -0.01919 0.81267 -0.01688 C 0.81476 -0.01619 0.8191 -0.0148 0.8191 -0.0148 " pathEditMode="relative" ptsTypes="fffffffffA">
                                      <p:cBhvr>
                                        <p:cTn id="11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1.09827E-6 C 0.08211 -0.00139 0.1552 -0.00463 0.23663 -0.00624 C 0.31857 -0.01411 0.40069 -0.00856 0.48263 -0.0148 C 0.50086 -0.02081 0.47187 -0.01179 0.5144 -0.01896 C 0.57586 -0.02937 0.64236 -0.0259 0.70486 -0.02752 C 0.71805 -0.02937 0.73124 -0.03168 0.74444 -0.03376 C 0.76597 -0.04301 0.79236 -0.04301 0.8144 -0.04439 C 0.86093 -0.04347 0.89513 -0.04717 0.93663 -0.03815 C 0.94704 -0.03306 0.95902 -0.0333 0.96996 -0.0296 C 0.97742 -0.02728 0.98315 -0.01942 0.99062 -0.01688 C 1.00538 -0.01156 0.99826 -0.01942 1.00486 -0.01064 " pathEditMode="relative" ptsTypes="ffffffffffA">
                                      <p:cBhvr>
                                        <p:cTn id="11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5 -0.02289 C 0.04462 -0.02497 0.05365 -0.02983 0.06406 -0.0333 C 0.0816 -0.03908 0.09861 -0.04278 0.11649 -0.04601 C 0.12986 -0.05203 0.1158 -0.04624 0.1467 -0.05018 C 0.17778 -0.05411 0.20903 -0.06035 0.24028 -0.06289 C 0.26771 -0.07029 0.29497 -0.07307 0.32274 -0.07769 C 0.42865 -0.11954 0.71042 -0.09873 0.73385 -0.09896 C 0.78785 -0.09989 0.82691 -0.09734 0.87517 -0.1052 C 0.88976 -0.11006 0.90625 -0.11168 0.92118 -0.11376 C 0.94583 -0.12463 0.9783 -0.12208 1.00365 -0.12208 " pathEditMode="relative" rAng="0" ptsTypes="fffffffffA">
                                      <p:cBhvr>
                                        <p:cTn id="12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1988 C 0.01181 0.02335 0.01789 0.02982 0.02605 0.0326 C 0.03403 0.04277 0.04358 0.04323 0.05313 0.04948 C 0.06719 0.05849 0.05521 0.05387 0.06737 0.0578 C 0.06997 0.05988 0.0724 0.06289 0.07535 0.06427 C 0.07935 0.06635 0.08803 0.06843 0.08803 0.06867 C 0.08959 0.07052 0.09063 0.07375 0.09271 0.07491 C 0.09879 0.07815 0.11181 0.08115 0.11181 0.08138 C 0.11771 0.08578 0.12292 0.09109 0.12935 0.09387 C 0.13282 0.09711 0.13698 0.09895 0.14046 0.10219 C 0.1481 0.1089 0.14566 0.11005 0.15625 0.11283 C 0.16598 0.12069 0.17622 0.12716 0.18646 0.1341 C 0.19185 0.13757 0.19671 0.14196 0.20226 0.1445 C 0.2073 0.15121 0.21459 0.15491 0.22136 0.15722 C 0.22865 0.16369 0.23334 0.1704 0.24202 0.1741 C 0.24792 0.18219 0.25452 0.18635 0.26268 0.1889 C 0.27066 0.1963 0.27969 0.20138 0.28803 0.20809 C 0.29028 0.20994 0.29202 0.21271 0.29445 0.21433 C 0.2974 0.21618 0.30087 0.21664 0.30382 0.21849 C 0.32344 0.23052 0.3033 0.22127 0.31667 0.22705 C 0.31997 0.23028 0.32257 0.23491 0.32605 0.23768 C 0.32744 0.23884 0.32935 0.23884 0.33091 0.23976 C 0.33299 0.24092 0.33525 0.24231 0.33716 0.24393 C 0.34185 0.24809 0.34428 0.25202 0.35 0.25456 C 0.35608 0.25988 0.35869 0.2645 0.3658 0.26728 C 0.37674 0.27653 0.37171 0.27398 0.38004 0.27768 C 0.39098 0.29225 0.40435 0.3015 0.41667 0.31352 C 0.42535 0.32254 0.43369 0.33179 0.44202 0.34127 C 0.45 0.35005 0.454 0.36346 0.46112 0.37294 C 0.46528 0.38982 0.47605 0.40277 0.48334 0.41734 C 0.48768 0.42612 0.49063 0.4356 0.49601 0.44254 C 0.5007 0.45526 0.50903 0.46474 0.51494 0.47653 C 0.51893 0.48416 0.52171 0.49202 0.52605 0.49965 C 0.53004 0.51514 0.53594 0.52277 0.54358 0.53549 C 0.54827 0.54358 0.55313 0.55098 0.55782 0.55884 C 0.56025 0.56254 0.56112 0.56878 0.56424 0.57156 C 0.57014 0.57687 0.56754 0.57387 0.57223 0.58011 C 0.57414 0.58774 0.57744 0.58913 0.5816 0.59491 C 0.5856 0.60948 0.5941 0.61687 0.60226 0.62635 C 0.60782 0.63306 0.61285 0.64069 0.61823 0.64763 C 0.62119 0.65132 0.62448 0.65479 0.62778 0.65826 C 0.63195 0.66265 0.63889 0.66427 0.64046 0.67098 C 0.64115 0.67421 0.64046 0.67815 0.64046 0.68161 " pathEditMode="relative" rAng="0" ptsTypes="ffffffffffffffffffffffffffffffffffffffffffA">
                                      <p:cBhvr>
                                        <p:cTn id="12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" y="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Группа 74"/>
          <p:cNvGrpSpPr/>
          <p:nvPr/>
        </p:nvGrpSpPr>
        <p:grpSpPr>
          <a:xfrm>
            <a:off x="3571868" y="571480"/>
            <a:ext cx="5429288" cy="5862156"/>
            <a:chOff x="3143240" y="785794"/>
            <a:chExt cx="5786478" cy="586215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036479" y="2483333"/>
              <a:ext cx="2810575" cy="16409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036479" y="4067702"/>
              <a:ext cx="2810575" cy="12901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3143240" y="785794"/>
              <a:ext cx="5786478" cy="2082309"/>
              <a:chOff x="3000364" y="785794"/>
              <a:chExt cx="5000660" cy="2628912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3071802" y="1785926"/>
                <a:ext cx="2428892" cy="16287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5500694" y="1785926"/>
                <a:ext cx="2428892" cy="162878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Равнобедренный треугольник 15"/>
              <p:cNvSpPr/>
              <p:nvPr/>
            </p:nvSpPr>
            <p:spPr>
              <a:xfrm>
                <a:off x="3000364" y="857232"/>
                <a:ext cx="5000660" cy="928694"/>
              </a:xfrm>
              <a:prstGeom prst="triangl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5259128" y="785794"/>
                <a:ext cx="55496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/>
                <a:r>
                  <a:rPr lang="ru-RU" sz="5400" b="1" dirty="0" smtClean="0">
                    <a:ln/>
                    <a:solidFill>
                      <a:schemeClr val="accent3"/>
                    </a:solidFill>
                  </a:rPr>
                  <a:t>8</a:t>
                </a:r>
                <a:endParaRPr lang="ru-RU" sz="5400" b="1" cap="none" spc="0" dirty="0">
                  <a:ln/>
                  <a:solidFill>
                    <a:schemeClr val="accent3"/>
                  </a:solidFill>
                  <a:effectLst/>
                </a:endParaRPr>
              </a:p>
            </p:txBody>
          </p:sp>
        </p:grpSp>
        <p:sp>
          <p:nvSpPr>
            <p:cNvPr id="72" name="Прямоугольник 71"/>
            <p:cNvSpPr/>
            <p:nvPr/>
          </p:nvSpPr>
          <p:spPr>
            <a:xfrm>
              <a:off x="6000760" y="5357826"/>
              <a:ext cx="2810575" cy="12901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4" name="Группа 73"/>
            <p:cNvGrpSpPr/>
            <p:nvPr/>
          </p:nvGrpSpPr>
          <p:grpSpPr>
            <a:xfrm>
              <a:off x="3214678" y="1691148"/>
              <a:ext cx="2955724" cy="4956802"/>
              <a:chOff x="3214678" y="1691148"/>
              <a:chExt cx="2955724" cy="4956802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3214678" y="2857496"/>
                <a:ext cx="2810575" cy="164095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5985672" y="1691148"/>
                <a:ext cx="184730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/>
                <a:endParaRPr lang="ru-RU" sz="5400" b="1" cap="none" spc="0" dirty="0">
                  <a:ln/>
                  <a:solidFill>
                    <a:schemeClr val="accent3"/>
                  </a:solidFill>
                  <a:effectLst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225904" y="4067702"/>
                <a:ext cx="2810575" cy="129012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3214678" y="5357826"/>
                <a:ext cx="2810575" cy="129012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78" name="Picture 2" descr="C:\Users\User\Desktop\Б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785982" y="5715016"/>
            <a:ext cx="571504" cy="499531"/>
          </a:xfrm>
          <a:prstGeom prst="rect">
            <a:avLst/>
          </a:prstGeom>
          <a:noFill/>
        </p:spPr>
      </p:pic>
      <p:pic>
        <p:nvPicPr>
          <p:cNvPr id="79" name="Picture 2" descr="C:\Users\User\Desktop\Б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285916" y="5643578"/>
            <a:ext cx="571504" cy="499531"/>
          </a:xfrm>
          <a:prstGeom prst="rect">
            <a:avLst/>
          </a:prstGeom>
          <a:noFill/>
        </p:spPr>
      </p:pic>
      <p:pic>
        <p:nvPicPr>
          <p:cNvPr id="80" name="Picture 2" descr="C:\Users\User\Desktop\Б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85850" y="5643578"/>
            <a:ext cx="571504" cy="499531"/>
          </a:xfrm>
          <a:prstGeom prst="rect">
            <a:avLst/>
          </a:prstGeom>
          <a:noFill/>
        </p:spPr>
      </p:pic>
      <p:pic>
        <p:nvPicPr>
          <p:cNvPr id="81" name="Picture 2" descr="C:\Users\User\Desktop\Б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285916" y="5072074"/>
            <a:ext cx="571504" cy="499531"/>
          </a:xfrm>
          <a:prstGeom prst="rect">
            <a:avLst/>
          </a:prstGeom>
          <a:noFill/>
        </p:spPr>
      </p:pic>
      <p:pic>
        <p:nvPicPr>
          <p:cNvPr id="82" name="Picture 2" descr="C:\Users\User\Desktop\Б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714544" y="6358469"/>
            <a:ext cx="571504" cy="499531"/>
          </a:xfrm>
          <a:prstGeom prst="rect">
            <a:avLst/>
          </a:prstGeom>
          <a:noFill/>
        </p:spPr>
      </p:pic>
      <p:pic>
        <p:nvPicPr>
          <p:cNvPr id="83" name="Picture 2" descr="C:\Users\User\Desktop\Б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285916" y="6358469"/>
            <a:ext cx="571504" cy="499531"/>
          </a:xfrm>
          <a:prstGeom prst="rect">
            <a:avLst/>
          </a:prstGeom>
          <a:noFill/>
        </p:spPr>
      </p:pic>
      <p:pic>
        <p:nvPicPr>
          <p:cNvPr id="84" name="Picture 2" descr="C:\Users\User\Desktop\Б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14412" y="6358469"/>
            <a:ext cx="571504" cy="499531"/>
          </a:xfrm>
          <a:prstGeom prst="rect">
            <a:avLst/>
          </a:prstGeom>
          <a:noFill/>
        </p:spPr>
      </p:pic>
      <p:pic>
        <p:nvPicPr>
          <p:cNvPr id="85" name="Picture 2" descr="C:\Users\User\Desktop\Б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714544" y="5072074"/>
            <a:ext cx="571504" cy="499531"/>
          </a:xfrm>
          <a:prstGeom prst="rect">
            <a:avLst/>
          </a:prstGeom>
          <a:noFill/>
        </p:spPr>
      </p:pic>
      <p:pic>
        <p:nvPicPr>
          <p:cNvPr id="86" name="Picture 2" descr="C:\Users\User\Desktop\Б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57288" y="3857628"/>
            <a:ext cx="571504" cy="499531"/>
          </a:xfrm>
          <a:prstGeom prst="rect">
            <a:avLst/>
          </a:prstGeom>
          <a:noFill/>
        </p:spPr>
      </p:pic>
      <p:pic>
        <p:nvPicPr>
          <p:cNvPr id="87" name="Picture 2" descr="C:\Users\User\Desktop\Б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85850" y="4429132"/>
            <a:ext cx="571504" cy="499531"/>
          </a:xfrm>
          <a:prstGeom prst="rect">
            <a:avLst/>
          </a:prstGeom>
          <a:noFill/>
        </p:spPr>
      </p:pic>
      <p:pic>
        <p:nvPicPr>
          <p:cNvPr id="88" name="Picture 2" descr="C:\Users\User\Desktop\Б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357354" y="3929066"/>
            <a:ext cx="571504" cy="499531"/>
          </a:xfrm>
          <a:prstGeom prst="rect">
            <a:avLst/>
          </a:prstGeom>
          <a:noFill/>
        </p:spPr>
      </p:pic>
      <p:pic>
        <p:nvPicPr>
          <p:cNvPr id="89" name="Picture 2" descr="C:\Users\User\Desktop\Б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143040" y="4500570"/>
            <a:ext cx="571504" cy="499531"/>
          </a:xfrm>
          <a:prstGeom prst="rect">
            <a:avLst/>
          </a:prstGeom>
          <a:noFill/>
        </p:spPr>
      </p:pic>
      <p:pic>
        <p:nvPicPr>
          <p:cNvPr id="91" name="Picture 2" descr="C:\Users\User\Desktop\Б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85850" y="5072074"/>
            <a:ext cx="571504" cy="499531"/>
          </a:xfrm>
          <a:prstGeom prst="rect">
            <a:avLst/>
          </a:prstGeom>
          <a:noFill/>
        </p:spPr>
      </p:pic>
      <p:pic>
        <p:nvPicPr>
          <p:cNvPr id="92" name="Picture 2" descr="C:\Users\User\Desktop\Б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57420" y="3929066"/>
            <a:ext cx="571504" cy="499531"/>
          </a:xfrm>
          <a:prstGeom prst="rect">
            <a:avLst/>
          </a:prstGeom>
          <a:noFill/>
        </p:spPr>
      </p:pic>
      <p:pic>
        <p:nvPicPr>
          <p:cNvPr id="93" name="Picture 2" descr="C:\Users\User\Desktop\Б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28858" y="3286124"/>
            <a:ext cx="571504" cy="499531"/>
          </a:xfrm>
          <a:prstGeom prst="rect">
            <a:avLst/>
          </a:prstGeom>
          <a:noFill/>
        </p:spPr>
      </p:pic>
      <p:pic>
        <p:nvPicPr>
          <p:cNvPr id="94" name="Picture 2" descr="C:\Users\User\Desktop\Б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714544" y="4500570"/>
            <a:ext cx="571504" cy="499531"/>
          </a:xfrm>
          <a:prstGeom prst="rect">
            <a:avLst/>
          </a:prstGeom>
          <a:noFill/>
        </p:spPr>
      </p:pic>
      <p:pic>
        <p:nvPicPr>
          <p:cNvPr id="95" name="Picture 2" descr="C:\Users\User\Desktop\Б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85850" y="2214554"/>
            <a:ext cx="571504" cy="499531"/>
          </a:xfrm>
          <a:prstGeom prst="rect">
            <a:avLst/>
          </a:prstGeom>
          <a:noFill/>
        </p:spPr>
      </p:pic>
      <p:pic>
        <p:nvPicPr>
          <p:cNvPr id="96" name="Picture 2" descr="C:\Users\User\Desktop\Б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285916" y="2357430"/>
            <a:ext cx="571504" cy="499531"/>
          </a:xfrm>
          <a:prstGeom prst="rect">
            <a:avLst/>
          </a:prstGeom>
          <a:noFill/>
        </p:spPr>
      </p:pic>
      <p:pic>
        <p:nvPicPr>
          <p:cNvPr id="97" name="Picture 2" descr="C:\Users\User\Desktop\Б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57420" y="2428868"/>
            <a:ext cx="571504" cy="499531"/>
          </a:xfrm>
          <a:prstGeom prst="rect">
            <a:avLst/>
          </a:prstGeom>
          <a:noFill/>
        </p:spPr>
      </p:pic>
      <p:pic>
        <p:nvPicPr>
          <p:cNvPr id="98" name="Picture 2" descr="C:\Users\User\Desktop\Б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85850" y="2857496"/>
            <a:ext cx="571504" cy="499531"/>
          </a:xfrm>
          <a:prstGeom prst="rect">
            <a:avLst/>
          </a:prstGeom>
          <a:noFill/>
        </p:spPr>
      </p:pic>
      <p:pic>
        <p:nvPicPr>
          <p:cNvPr id="99" name="Picture 2" descr="C:\Users\User\Desktop\Б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285916" y="2857496"/>
            <a:ext cx="571504" cy="499531"/>
          </a:xfrm>
          <a:prstGeom prst="rect">
            <a:avLst/>
          </a:prstGeom>
          <a:noFill/>
        </p:spPr>
      </p:pic>
      <p:pic>
        <p:nvPicPr>
          <p:cNvPr id="100" name="Picture 2" descr="C:\Users\User\Desktop\Б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57420" y="2928934"/>
            <a:ext cx="571504" cy="499531"/>
          </a:xfrm>
          <a:prstGeom prst="rect">
            <a:avLst/>
          </a:prstGeom>
          <a:noFill/>
        </p:spPr>
      </p:pic>
      <p:pic>
        <p:nvPicPr>
          <p:cNvPr id="101" name="Picture 2" descr="C:\Users\User\Desktop\Б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57288" y="3286124"/>
            <a:ext cx="571504" cy="499531"/>
          </a:xfrm>
          <a:prstGeom prst="rect">
            <a:avLst/>
          </a:prstGeom>
          <a:noFill/>
        </p:spPr>
      </p:pic>
      <p:pic>
        <p:nvPicPr>
          <p:cNvPr id="102" name="Picture 2" descr="C:\Users\User\Desktop\Б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285916" y="3286124"/>
            <a:ext cx="571504" cy="499531"/>
          </a:xfrm>
          <a:prstGeom prst="rect">
            <a:avLst/>
          </a:prstGeom>
          <a:noFill/>
        </p:spPr>
      </p:pic>
      <p:pic>
        <p:nvPicPr>
          <p:cNvPr id="103" name="Picture 2" descr="C:\Users\User\Desktop\Б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214478" y="500042"/>
            <a:ext cx="571504" cy="499531"/>
          </a:xfrm>
          <a:prstGeom prst="rect">
            <a:avLst/>
          </a:prstGeom>
          <a:noFill/>
        </p:spPr>
      </p:pic>
      <p:pic>
        <p:nvPicPr>
          <p:cNvPr id="104" name="Picture 2" descr="C:\Users\User\Desktop\Б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57420" y="500042"/>
            <a:ext cx="571504" cy="499531"/>
          </a:xfrm>
          <a:prstGeom prst="rect">
            <a:avLst/>
          </a:prstGeom>
          <a:noFill/>
        </p:spPr>
      </p:pic>
      <p:pic>
        <p:nvPicPr>
          <p:cNvPr id="105" name="Picture 2" descr="C:\Users\User\Desktop\Б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85850" y="1071546"/>
            <a:ext cx="571504" cy="499531"/>
          </a:xfrm>
          <a:prstGeom prst="rect">
            <a:avLst/>
          </a:prstGeom>
          <a:noFill/>
        </p:spPr>
      </p:pic>
      <p:pic>
        <p:nvPicPr>
          <p:cNvPr id="106" name="Picture 2" descr="C:\Users\User\Desktop\Б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357354" y="1142984"/>
            <a:ext cx="571504" cy="499531"/>
          </a:xfrm>
          <a:prstGeom prst="rect">
            <a:avLst/>
          </a:prstGeom>
          <a:noFill/>
        </p:spPr>
      </p:pic>
      <p:pic>
        <p:nvPicPr>
          <p:cNvPr id="107" name="Picture 2" descr="C:\Users\User\Desktop\Б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57420" y="1142984"/>
            <a:ext cx="571504" cy="499531"/>
          </a:xfrm>
          <a:prstGeom prst="rect">
            <a:avLst/>
          </a:prstGeom>
          <a:noFill/>
        </p:spPr>
      </p:pic>
      <p:pic>
        <p:nvPicPr>
          <p:cNvPr id="108" name="Picture 2" descr="C:\Users\User\Desktop\Б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85850" y="1714488"/>
            <a:ext cx="571504" cy="499531"/>
          </a:xfrm>
          <a:prstGeom prst="rect">
            <a:avLst/>
          </a:prstGeom>
          <a:noFill/>
        </p:spPr>
      </p:pic>
      <p:pic>
        <p:nvPicPr>
          <p:cNvPr id="109" name="Picture 2" descr="C:\Users\User\Desktop\Б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214478" y="1857364"/>
            <a:ext cx="571504" cy="499531"/>
          </a:xfrm>
          <a:prstGeom prst="rect">
            <a:avLst/>
          </a:prstGeom>
          <a:noFill/>
        </p:spPr>
      </p:pic>
      <p:pic>
        <p:nvPicPr>
          <p:cNvPr id="110" name="Picture 2" descr="C:\Users\User\Desktop\Б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785982" y="1857364"/>
            <a:ext cx="571504" cy="499531"/>
          </a:xfrm>
          <a:prstGeom prst="rect">
            <a:avLst/>
          </a:prstGeom>
          <a:noFill/>
        </p:spPr>
      </p:pic>
      <p:sp>
        <p:nvSpPr>
          <p:cNvPr id="111" name="Прямоугольник 110"/>
          <p:cNvSpPr/>
          <p:nvPr/>
        </p:nvSpPr>
        <p:spPr>
          <a:xfrm>
            <a:off x="214282" y="285728"/>
            <a:ext cx="476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714348" y="285728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303485" y="214290"/>
            <a:ext cx="5036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1714480" y="214290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1928794" y="214290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2428860" y="214290"/>
            <a:ext cx="54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2928926" y="357166"/>
            <a:ext cx="60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3500430" y="285728"/>
            <a:ext cx="550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00034" y="1714488"/>
            <a:ext cx="2300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7 + 1 = 8</a:t>
            </a:r>
            <a:endParaRPr lang="ru-RU" sz="4800" dirty="0"/>
          </a:p>
        </p:txBody>
      </p:sp>
      <p:sp>
        <p:nvSpPr>
          <p:cNvPr id="121" name="TextBox 120"/>
          <p:cNvSpPr txBox="1"/>
          <p:nvPr/>
        </p:nvSpPr>
        <p:spPr>
          <a:xfrm>
            <a:off x="500034" y="3000372"/>
            <a:ext cx="2441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6 + 2 = 8</a:t>
            </a:r>
            <a:endParaRPr lang="ru-RU" sz="48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42910" y="4214818"/>
            <a:ext cx="2383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5 + 3 = 8</a:t>
            </a:r>
            <a:endParaRPr lang="ru-RU" sz="4800" dirty="0"/>
          </a:p>
        </p:txBody>
      </p:sp>
      <p:sp>
        <p:nvSpPr>
          <p:cNvPr id="124" name="TextBox 123"/>
          <p:cNvSpPr txBox="1"/>
          <p:nvPr/>
        </p:nvSpPr>
        <p:spPr>
          <a:xfrm>
            <a:off x="571472" y="5429264"/>
            <a:ext cx="2464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4 + 4 = 8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3 -0.00833 C 0.03489 -0.00695 0.05278 -0.00417 0.07656 -0.00255 C 0.09149 0.0037 0.10833 0.00486 0.12378 0.00694 C 0.13333 0.01111 0.14375 0.01111 0.15382 0.01273 C 0.1618 0.01805 0.16909 0.01875 0.17812 0.02037 C 0.18941 0.02546 0.1717 0.01782 0.19236 0.02407 C 0.20243 0.02708 0.21232 0.03241 0.22239 0.03542 C 0.23021 0.03773 0.23715 0.04282 0.24514 0.04514 C 0.25312 0.05185 0.26319 0.05532 0.27239 0.05833 C 0.27795 0.0662 0.29271 0.07477 0.30087 0.07731 C 0.32448 0.09653 0.29479 0.07361 0.31371 0.08495 C 0.32326 0.09051 0.33229 0.09792 0.34236 0.10208 C 0.34913 0.10903 0.35642 0.1118 0.36371 0.11736 C 0.36823 0.1206 0.37326 0.12569 0.37812 0.12893 C 0.38229 0.13102 0.38663 0.13125 0.39097 0.13264 C 0.39705 0.14097 0.40521 0.14514 0.41371 0.14792 C 0.42083 0.15417 0.42969 0.15648 0.43802 0.15926 C 0.44236 0.16505 0.44653 0.1669 0.45243 0.16875 C 0.45885 0.17546 0.46302 0.17685 0.47083 0.18032 C 0.47378 0.18171 0.47656 0.18287 0.47951 0.18403 C 0.4809 0.18472 0.48385 0.18588 0.48385 0.18611 C 0.48524 0.18727 0.48646 0.18889 0.48802 0.18981 C 0.4908 0.19143 0.4967 0.19352 0.4967 0.19375 C 0.50087 0.19745 0.50555 0.19861 0.50955 0.20301 C 0.51649 0.21042 0.52118 0.22083 0.52656 0.22986 C 0.52934 0.23426 0.53264 0.23356 0.53524 0.2375 " pathEditMode="relative" rAng="0" ptsTypes="fffffffffffffffffffffffffA">
                                      <p:cBhvr>
                                        <p:cTn id="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22 -0.00833 C 0.05191 -0.00648 0.07657 0.00023 0.10191 0.00324 C 0.11164 0.00741 0.12188 0.00764 0.13195 0.0088 C 0.14254 0.01389 0.15539 0.01343 0.16615 0.01458 C 0.18004 0.02106 0.19462 0.02083 0.20903 0.02407 C 0.21945 0.02917 0.2323 0.0287 0.24341 0.02986 C 0.24966 0.03194 0.25573 0.03542 0.26198 0.0375 C 0.28299 0.04421 0.30452 0.04861 0.32622 0.05069 C 0.33785 0.05625 0.35105 0.05741 0.36337 0.06042 C 0.37431 0.06319 0.38525 0.06968 0.39619 0.07176 C 0.40087 0.07268 0.40573 0.07292 0.4106 0.07361 C 0.41337 0.07407 0.41632 0.07477 0.4191 0.07546 C 0.43021 0.08079 0.44185 0.08333 0.4533 0.08704 C 0.46146 0.09398 0.47257 0.0956 0.48195 0.09838 C 0.49879 0.10324 0.51494 0.11227 0.53195 0.1169 C 0.53716 0.12106 0.54219 0.12268 0.54775 0.125 C 0.55382 0.1338 0.56407 0.13333 0.57188 0.13843 C 0.57865 0.14282 0.58473 0.15069 0.59202 0.1537 C 0.59757 0.1588 0.60435 0.16296 0.6106 0.1669 C 0.61459 0.17268 0.61893 0.17454 0.62483 0.17662 C 0.63178 0.18241 0.63994 0.18843 0.64775 0.19167 C 0.65122 0.19653 0.65435 0.19907 0.65903 0.20139 C 0.66754 0.21204 0.65556 0.19838 0.66632 0.20694 C 0.66754 0.20787 0.66789 0.20995 0.6691 0.21088 C 0.67223 0.21343 0.68247 0.21643 0.68629 0.21643 " pathEditMode="relative" rAng="0" ptsTypes="ffffffffffffffffffffffffA">
                                      <p:cBhvr>
                                        <p:cTn id="1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2.59259E-6 C 0.03664 0.00069 0.07327 0.00069 0.1099 0.00185 C 0.11945 0.00208 0.12778 0.00602 0.13699 0.00764 C 0.16963 0.01319 0.20331 0.01435 0.2356 0.02106 C 0.24706 0.02338 0.25713 0.02685 0.26858 0.02847 C 0.28282 0.0338 0.2981 0.0331 0.31268 0.03611 C 0.34549 0.04306 0.37865 0.04838 0.41129 0.05532 C 0.41719 0.05787 0.41667 0.05787 0.42414 0.05903 C 0.43386 0.06042 0.45296 0.06296 0.45296 0.06296 C 0.47917 0.07153 0.5073 0.075 0.53421 0.07801 C 0.54619 0.08148 0.55834 0.0831 0.57015 0.08773 C 0.57657 0.09051 0.58074 0.09421 0.58716 0.09722 C 0.59445 0.10648 0.58438 0.09491 0.59567 0.10278 C 0.59688 0.1037 0.5974 0.10579 0.59844 0.10671 C 0.59966 0.10787 0.6014 0.10787 0.60278 0.10856 C 0.6073 0.11435 0.6099 0.11736 0.61563 0.11991 C 0.61997 0.12616 0.62362 0.13079 0.62987 0.13333 C 0.63351 0.13796 0.6316 0.13611 0.6356 0.13912 " pathEditMode="relative" ptsTypes="fffffffffffffffffA">
                                      <p:cBhvr>
                                        <p:cTn id="1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C 0.06042 -0.00278 0.11684 -0.00648 0.17865 -0.00764 C 0.20712 -0.00625 0.23472 -0.00278 0.26285 -2.22222E-6 C 0.27882 0.00648 0.29479 0.00787 0.31146 0.00949 C 0.32761 0.01574 0.34462 0.01713 0.36146 0.01921 C 0.39254 0.02732 0.42413 0.03403 0.45573 0.04005 C 0.47465 0.04769 0.46493 0.04514 0.48438 0.04769 C 0.5066 0.05718 0.52847 0.06458 0.55156 0.06875 C 0.56111 0.07732 0.57309 0.07778 0.58438 0.08009 C 0.58629 0.08056 0.5882 0.08102 0.58993 0.08195 C 0.59254 0.0831 0.59462 0.08519 0.59722 0.08588 C 0.60295 0.08727 0.60851 0.08704 0.61441 0.08773 C 0.62361 0.08982 0.63229 0.09306 0.64149 0.09537 C 0.64896 0.09722 0.65695 0.09792 0.66424 0.10093 C 0.66771 0.10232 0.67083 0.10556 0.67431 0.10671 C 0.68229 0.10903 0.69045 0.10926 0.69861 0.11065 C 0.70573 0.11366 0.71268 0.11482 0.72014 0.11621 C 0.72674 0.11921 0.73333 0.11991 0.74011 0.12199 C 0.74497 0.12361 0.75643 0.12963 0.76302 0.12963 " pathEditMode="relative" ptsTypes="ffffffffffffffffffA">
                                      <p:cBhvr>
                                        <p:cTn id="1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C 0.08733 -0.00093 0.1625 -0.00486 0.24688 -0.00764 C 0.41945 -0.00625 0.41129 -0.0125 0.50573 -0.00185 C 0.51997 0.00278 0.53507 0.00625 0.54983 0.00949 C 0.55625 0.0125 0.56198 0.01458 0.56858 0.01713 C 0.57118 0.01829 0.57708 0.02083 0.57708 0.02083 C 0.58368 0.02685 0.59132 0.03194 0.59844 0.03611 C 0.6092 0.04259 0.60452 0.0368 0.60851 0.0419 " pathEditMode="relative" ptsTypes="fffffffA">
                                      <p:cBhvr>
                                        <p:cTn id="2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2 -0.00694 C -0.00295 -0.00301 0.00955 -0.00926 0.0191 -0.01088 C 0.03351 -0.02014 0.05191 -0.02245 0.06754 -0.02407 C 0.15209 -0.04884 0.06632 -0.0243 0.31198 -0.02801 C 0.32795 -0.02824 0.34323 -0.03518 0.3592 -0.03565 C 0.43542 -0.03819 0.47743 -0.0375 0.55486 -0.0375 " pathEditMode="relative" rAng="0" ptsTypes="fffffA">
                                      <p:cBhvr>
                                        <p:cTn id="2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-1.85185E-6 C 0.06666 -0.00093 0.11701 -0.00139 0.17847 -0.01134 C 0.23906 -0.03727 0.34514 -0.01134 0.41996 -0.00556 C 0.4467 0.00023 0.4743 -0.00139 0.50139 0.00208 C 0.53229 0.00139 0.56337 0.00116 0.59427 -1.85185E-6 C 0.61406 -0.0007 0.60955 0.00069 0.61996 -0.00371 C 0.62639 -0.00949 0.63264 -0.01783 0.63993 -0.02084 C 0.64409 -0.02639 0.64913 -0.03172 0.65416 -0.03611 C 0.65764 -0.04306 0.65555 -0.04074 0.65989 -0.04375 " pathEditMode="relative" ptsTypes="ffffffffA">
                                      <p:cBhvr>
                                        <p:cTn id="3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1852 C 0.03593 -0.01273 0.06354 -0.01597 0.09114 -0.01088 C 0.09566 -0.00903 0.09618 -0.00857 0.10121 -0.00695 C 0.10503 -0.00556 0.11267 -0.00324 0.11267 -0.00301 C 0.11927 0.00602 0.13055 0.00995 0.13975 0.01389 C 0.14687 0.02037 0.15399 0.02662 0.16111 0.03287 C 0.16649 0.04352 0.17396 0.0537 0.18264 0.05972 C 0.1875 0.06944 0.19462 0.075 0.20121 0.08241 C 0.2059 0.08773 0.20798 0.09328 0.21406 0.09583 C 0.21736 0.10278 0.22187 0.1081 0.22552 0.11481 C 0.22639 0.11875 0.22743 0.12245 0.2283 0.12639 C 0.22882 0.12824 0.22968 0.13194 0.22968 0.13217 " pathEditMode="relative" rAng="0" ptsTypes="fffffffffffA">
                                      <p:cBhvr>
                                        <p:cTn id="3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-0.00186 C 0.13576 -0.00672 0.26076 -0.00116 0.38611 4.07407E-6 C 0.3908 0.00069 0.39566 0.00069 0.40034 0.00185 C 0.4033 0.00254 0.40607 0.00532 0.40903 0.00578 C 0.42361 0.00833 0.43854 0.0081 0.4533 0.00949 C 0.47778 0.02176 0.45278 0.00995 0.52187 0.01342 C 0.53975 0.01435 0.55816 0.02037 0.57604 0.02291 C 0.59184 0.02801 0.60712 0.03055 0.62326 0.0324 C 0.66406 0.04976 0.7118 0.03333 0.75469 0.0287 C 0.77118 0.02384 0.78784 0.02129 0.80469 0.01921 C 0.81354 0.01597 0.82257 0.01481 0.83177 0.01342 C 0.84236 0.00902 0.85382 0.00833 0.86475 0.00763 C 0.93229 0.00301 0.91493 0.00393 0.97187 0.00393 " pathEditMode="relative" rAng="0" ptsTypes="ffffffffffffA">
                                      <p:cBhvr>
                                        <p:cTn id="3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509 C 0.05764 -0.02894 0.13576 -0.02014 0.1974 -0.01829 C 0.21371 -0.01597 0.22778 -0.01389 0.24462 -0.01273 C 0.2559 -0.00949 0.26719 -0.00695 0.27882 -0.00509 C 0.28976 0.00023 0.27604 -0.00579 0.29896 -0.00116 C 0.31198 0.00162 0.3243 0.00787 0.3375 0.01018 C 0.35087 0.01944 0.36719 0.02083 0.38177 0.02546 C 0.38854 0.02778 0.39305 0.03148 0.40035 0.0331 C 0.42656 0.04444 0.45451 0.05671 0.48177 0.05972 C 0.51354 0.07315 0.54722 0.08032 0.58038 0.08449 C 0.6 0.08958 0.61892 0.0956 0.63889 0.09791 C 0.64861 0.10208 0.65712 0.10231 0.66753 0.10347 C 0.6776 0.11065 0.66979 0.10625 0.68611 0.10926 C 0.70087 0.11203 0.71545 0.11643 0.73038 0.11875 C 0.73941 0.12291 0.74826 0.125 0.75746 0.12824 C 0.76962 0.13241 0.78073 0.13727 0.79323 0.13981 C 0.80226 0.14375 0.79288 0.14004 0.80885 0.14352 C 0.82378 0.14676 0.83785 0.15254 0.85312 0.15509 C 0.8592 0.15764 0.8559 0.15694 0.86319 0.15694 " pathEditMode="relative" rAng="0" ptsTypes="ffffffffffffffffffA">
                                      <p:cBhvr>
                                        <p:cTn id="4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5.18519E-6 C 0.03681 0.00161 0.07205 0.00578 0.10869 0.00925 C 0.12223 0.01527 0.13768 0.01458 0.15174 0.0162 C 0.16355 0.01759 0.17466 0.0206 0.18629 0.02291 C 0.1915 0.02384 0.19653 0.0243 0.20174 0.02523 C 0.20973 0.02661 0.22587 0.02986 0.22587 0.02986 C 0.23872 0.03564 0.22362 0.02939 0.24983 0.03449 C 0.27466 0.03911 0.29966 0.04467 0.32414 0.05069 C 0.34792 0.05648 0.37188 0.0655 0.39497 0.07592 C 0.40226 0.07916 0.40851 0.08449 0.41563 0.08726 C 0.4323 0.10231 0.45053 0.11365 0.46737 0.1287 C 0.47223 0.13286 0.47761 0.13726 0.48282 0.14027 C 0.48612 0.14236 0.49323 0.1449 0.49323 0.1449 " pathEditMode="relative" ptsTypes="ffffffffffffA">
                                      <p:cBhvr>
                                        <p:cTn id="5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18 -0.00602 C 0.10799 0.00371 0.16754 -0.00185 0.22587 0.00093 C 0.22882 0.00162 0.2316 0.00278 0.23455 0.00324 C 0.2408 0.0044 0.24723 0.00417 0.25348 0.00556 C 0.25712 0.00648 0.26042 0.00857 0.26389 0.01019 C 0.279 0.0169 0.2981 0.01435 0.31389 0.01713 C 0.34219 0.02199 0.36997 0.02639 0.39844 0.02847 C 0.4099 0.0338 0.41823 0.03403 0.43108 0.03542 C 0.44358 0.03959 0.45626 0.04074 0.4691 0.04236 C 0.48039 0.0463 0.49202 0.04699 0.50348 0.04931 C 0.51632 0.0544 0.53004 0.05394 0.54323 0.05602 C 0.55747 0.05834 0.57049 0.06482 0.58455 0.0676 C 0.5915 0.0706 0.59827 0.07361 0.60521 0.07685 C 0.60712 0.07778 0.60851 0.08033 0.61042 0.08148 C 0.61372 0.08334 0.62084 0.08588 0.62084 0.08611 C 0.63247 0.09653 0.65521 0.11135 0.6691 0.11135 " pathEditMode="relative" rAng="0" ptsTypes="fffffffffffffffA">
                                      <p:cBhvr>
                                        <p:cTn id="5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85 0.02546 C 0.13264 0.02616 0.22344 0.02639 0.31424 0.02778 C 0.33681 0.02824 0.35764 0.03843 0.37969 0.04167 C 0.40174 0.05347 0.42553 0.05833 0.44879 0.06227 C 0.46025 0.07014 0.48664 0.07384 0.48664 0.07407 C 0.49723 0.08079 0.50139 0.08125 0.51424 0.0831 C 0.55209 0.09537 0.5908 0.09884 0.62969 0.1037 C 0.66667 0.11597 0.76511 0.10995 0.79532 0.11065 C 0.8033 0.11343 0.80001 0.11157 0.80556 0.11528 " pathEditMode="relative" rAng="0" ptsTypes="ffffffffA">
                                      <p:cBhvr>
                                        <p:cTn id="6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-0.00185 C 0.11875 -0.00301 0.20122 -0.00347 0.29427 -0.0132 C 0.34775 -0.03704 0.46893 -0.02708 0.50018 -0.02708 " pathEditMode="relative" rAng="0" ptsTypes="ffA">
                                      <p:cBhvr>
                                        <p:cTn id="6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069 C 0.02709 -0.00995 0.05556 -0.01042 0.08056 -0.01296 C 0.23542 -0.04745 0.39445 -0.0162 0.55139 -0.01528 C 0.5698 -0.01597 0.60643 -0.01759 0.60643 -0.01736 " pathEditMode="relative" rAng="0" ptsTypes="fffA">
                                      <p:cBhvr>
                                        <p:cTn id="6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C 0.01494 -0.00325 0.02778 -0.00556 0.04324 -0.00695 C 0.07101 -0.01459 0.09549 -0.02223 0.12431 -0.02547 C 0.15001 -0.03241 0.17553 -0.03681 0.20174 -0.03912 C 0.25365 -0.05301 0.24011 -0.0419 0.3415 -0.04144 C 0.47883 -0.04075 0.61615 -0.04144 0.75348 -0.04144 " pathEditMode="relative" ptsTypes="fffffA">
                                      <p:cBhvr>
                                        <p:cTn id="7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0.0551 C 0.02309 0.05579 0.03351 0.05602 0.04375 0.05741 C 0.04722 0.05787 0.0533 0.06274 0.0559 0.06436 C 0.06632 0.07037 0.07639 0.0757 0.08698 0.08033 C 0.10087 0.09306 0.11736 0.10139 0.13351 0.10787 C 0.14548 0.11274 0.1559 0.12338 0.16788 0.12871 C 0.17187 0.13056 0.17483 0.13496 0.1783 0.13797 C 0.18802 0.14653 0.19635 0.15579 0.20764 0.16088 C 0.21215 0.16991 0.21667 0.16968 0.22309 0.17686 C 0.23489 0.19028 0.22187 0.17801 0.23351 0.18843 C 0.2375 0.20417 0.23194 0.18704 0.24045 0.2 C 0.24479 0.20649 0.24826 0.21389 0.25243 0.22061 C 0.26215 0.23612 0.27153 0.25186 0.28003 0.26899 C 0.28837 0.28565 0.28246 0.26621 0.28871 0.28264 C 0.29375 0.29607 0.29548 0.3095 0.29548 0.32408 " pathEditMode="relative" rAng="0" ptsTypes="ffffffffffffffA">
                                      <p:cBhvr>
                                        <p:cTn id="7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C 0.19427 -0.00718 0.13004 -0.00695 0.39132 -0.00463 C 0.47448 -0.00602 0.55556 -0.00741 0.63785 -0.01852 C 0.69688 -0.01783 0.75625 -0.01621 0.81545 -0.01621 " pathEditMode="relative" ptsTypes="fffA">
                                      <p:cBhvr>
                                        <p:cTn id="8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29 -0.00764 C 0.28803 -0.00532 0.61146 -0.00579 0.93594 -0.00995 C 0.95157 -0.0169 0.96928 -0.01597 0.98421 -0.02593 " pathEditMode="relative" rAng="0" ptsTypes="ffA">
                                      <p:cBhvr>
                                        <p:cTn id="8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98 0.04282 C 0.05903 0.02338 0.12188 0.04259 0.15417 0.04977 C 0.16406 0.05509 0.17344 0.05741 0.18351 0.06111 C 0.19566 0.06551 0.20747 0.07083 0.21962 0.075 C 0.23229 0.07916 0.21615 0.075 0.23177 0.08194 C 0.2467 0.08866 0.26267 0.09491 0.2783 0.09791 C 0.28542 0.10416 0.29271 0.10416 0.3007 0.10717 C 0.32049 0.11481 0.28715 0.10254 0.31285 0.11412 C 0.32465 0.11944 0.33837 0.12268 0.3507 0.12546 C 0.37274 0.14004 0.39601 0.14676 0.41962 0.15532 C 0.42656 0.15787 0.43351 0.16203 0.44045 0.16458 C 0.44618 0.16666 0.45764 0.16921 0.45764 0.16944 C 0.46771 0.17824 0.46076 0.17338 0.48004 0.17847 C 0.48299 0.17916 0.48872 0.18078 0.48872 0.18102 C 0.49861 0.1875 0.51059 0.19305 0.52135 0.19676 C 0.52604 0.19838 0.53524 0.20139 0.53524 0.20162 C 0.54549 0.21041 0.55799 0.21227 0.56962 0.21759 C 0.57674 0.22083 0.58351 0.22778 0.59045 0.23125 C 0.59497 0.23333 0.6 0.2331 0.60417 0.23588 C 0.60642 0.2375 0.60868 0.23912 0.61111 0.24051 C 0.6217 0.24629 0.63316 0.25092 0.64375 0.25648 C 0.64826 0.25879 0.65764 0.26111 0.65764 0.26134 C 0.66389 0.26643 0.66997 0.26643 0.67656 0.27037 C 0.68646 0.27592 0.69566 0.28217 0.7059 0.28657 C 0.70938 0.28796 0.71962 0.29143 0.72135 0.29328 C 0.72882 0.29977 0.7375 0.30139 0.74549 0.30717 C 0.7474 0.30833 0.74879 0.31065 0.7507 0.31134 C 0.75781 0.31597 0.76615 0.31643 0.77309 0.32106 C 0.78455 0.32847 0.77135 0.32315 0.78524 0.32778 C 0.79479 0.33634 0.81476 0.34398 0.82656 0.34398 " pathEditMode="relative" rAng="0" ptsTypes="fffffffffffffffffffffffffffffA">
                                      <p:cBhvr>
                                        <p:cTn id="89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5 0.03264 C 0.04757 0.01597 0.09514 0.03727 0.13472 0.04167 C 0.15486 0.05069 0.17726 0.05116 0.19827 0.05324 C 0.23368 0.06018 0.27084 0.05949 0.30677 0.0625 C 0.32101 0.06875 0.33872 0.06805 0.3533 0.06944 C 0.36528 0.07477 0.37882 0.07477 0.39132 0.07847 C 0.39705 0.08009 0.40278 0.08403 0.40851 0.08542 C 0.42101 0.08843 0.43403 0.09051 0.44653 0.09236 C 0.46285 0.09792 0.48143 0.09907 0.49827 0.10162 C 0.51129 0.10764 0.52483 0.1118 0.53785 0.11759 C 0.5441 0.12037 0.54636 0.11875 0.55157 0.12222 C 0.56233 0.12963 0.57344 0.13588 0.58438 0.14282 C 0.59219 0.15324 0.59306 0.14861 0.60157 0.1544 C 0.60903 0.15949 0.61597 0.16227 0.62413 0.16597 C 0.62761 0.16898 0.63438 0.175 0.63438 0.17523 " pathEditMode="relative" rAng="0" ptsTypes="ffffffffffffffA">
                                      <p:cBhvr>
                                        <p:cTn id="10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C 0.00955 -0.00417 0.01719 -0.00532 0.02761 -0.00694 C 0.06129 -0.01852 0.13976 -0.01343 0.16198 -0.01389 C 0.18403 -0.0125 0.20139 -0.01019 0.2224 -0.00694 C 0.24202 -0.00046 0.26441 0.00278 0.28438 0.00463 C 0.30209 0.0125 0.32101 0.01366 0.33959 0.01597 C 0.35834 0.02222 0.37761 0.02245 0.39653 0.02755 C 0.41372 0.03889 0.43472 0.03588 0.45347 0.03912 C 0.46198 0.0419 0.46893 0.04375 0.47761 0.04583 C 0.48594 0.04768 0.49341 0.05278 0.50174 0.05509 C 0.50816 0.06088 0.51511 0.06343 0.5224 0.06667 C 0.53038 0.07014 0.53681 0.07708 0.54479 0.08032 C 0.56216 0.09583 0.58299 0.09884 0.60347 0.09884 " pathEditMode="relative" ptsTypes="ffffffffffffA">
                                      <p:cBhvr>
                                        <p:cTn id="10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C 0.09792 -0.00625 0.19497 -0.0037 0.29306 -0.00232 C 0.30417 0.00139 0.31406 0.00301 0.32587 0.0044 C 0.33889 0.01018 0.35382 0.00995 0.36736 0.01134 C 0.38004 0.01713 0.39219 0.01805 0.40521 0.0206 C 0.41979 0.02338 0.43316 0.02801 0.44827 0.02986 C 0.4724 0.04051 0.49896 0.04282 0.52413 0.04583 C 0.53785 0.04954 0.55156 0.05116 0.56563 0.05278 C 0.57986 0.05926 0.59722 0.05995 0.61215 0.06204 C 0.63438 0.06805 0.62361 0.06574 0.64479 0.06898 C 0.66059 0.07523 0.68056 0.0743 0.69653 0.07569 C 0.70174 0.07801 0.70764 0.07847 0.71215 0.08264 C 0.71389 0.08426 0.71545 0.08611 0.71736 0.08727 C 0.73056 0.09514 0.72448 0.08773 0.72934 0.09421 " pathEditMode="relative" ptsTypes="fffffffffffffA">
                                      <p:cBhvr>
                                        <p:cTn id="10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C 0.57796 0.00278 0.32952 -0.01204 0.52761 0.00694 C 0.56043 0.02153 0.59879 0.01157 0.63109 0.01157 " pathEditMode="relative" ptsTypes="ffA">
                                      <p:cBhvr>
                                        <p:cTn id="11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66667E-6 C 0.00521 -0.0007 0.01042 -0.00116 0.01545 -0.00232 C 0.02101 -0.00348 0.02205 -0.00649 0.02743 -0.00927 C 0.03611 -0.01366 0.05122 -0.01922 0.06025 -0.02061 C 0.06945 -0.022 0.07865 -0.02223 0.08768 -0.02292 C 0.10816 -0.03195 0.13038 -0.03311 0.15157 -0.03681 C 0.17518 -0.04098 0.19844 -0.04954 0.22223 -0.05279 C 0.30851 -0.08218 0.40052 -0.0588 0.48959 -0.05973 C 0.51302 -0.06042 0.56667 -0.0514 0.59653 -0.0713 " pathEditMode="relative" ptsTypes="ffffffffA">
                                      <p:cBhvr>
                                        <p:cTn id="11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5 0.0338 C 0.02517 0.03912 0.03472 0.0463 0.04479 0.04977 C 0.05104 0.05833 0.05625 0.05764 0.06371 0.06366 C 0.08819 0.0831 0.05781 0.06204 0.08784 0.08195 C 0.09253 0.08519 0.09531 0.09213 0.09982 0.09583 C 0.10555 0.1007 0.11076 0.10671 0.11718 0.10949 C 0.11892 0.11019 0.12083 0.11065 0.12239 0.11181 C 0.13246 0.11921 0.14149 0.12801 0.15156 0.13495 C 0.15989 0.15116 0.17552 0.1632 0.18784 0.17384 C 0.19357 0.17894 0.19774 0.18681 0.20329 0.19236 C 0.21579 0.20509 0.22708 0.21852 0.23958 0.23148 C 0.25277 0.24514 0.26198 0.26713 0.27743 0.275 C 0.2809 0.27963 0.28507 0.28333 0.28784 0.28889 C 0.29184 0.29676 0.29288 0.30255 0.29809 0.30949 C 0.30139 0.32292 0.30729 0.33495 0.31371 0.3463 C 0.31788 0.3632 0.32847 0.37639 0.33437 0.39236 C 0.33628 0.39745 0.3375 0.40324 0.33958 0.40833 C 0.34166 0.4132 0.34652 0.42222 0.34652 0.42245 C 0.35173 0.44421 0.34948 0.43125 0.35156 0.46134 C 0.35139 0.46574 0.35364 0.50926 0.34479 0.52107 " pathEditMode="relative" rAng="0" ptsTypes="fffffffffffffffffffA">
                                      <p:cBhvr>
                                        <p:cTn id="12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301 C 0.03385 0.00718 0.01493 0.00162 0.08594 0.00162 C 0.18333 0.00162 0.28177 -0.00393 0.37899 -0.00532 C 0.41233 -0.00856 0.44566 -0.01435 0.47882 -0.0169 C 0.50365 -0.01875 0.55313 -0.02129 0.55313 -0.02106 C 0.59497 -0.02685 0.62708 -0.03148 0.67378 -0.03518 C 0.6934 -0.02639 0.71389 -0.02569 0.7342 -0.02129 C 0.75191 -0.01759 0.76979 -0.01435 0.7875 -0.00995 C 0.79167 -0.00903 0.79549 -0.00555 0.79965 -0.00532 C 0.82378 -0.00463 0.84792 -0.00532 0.87205 -0.00532 " pathEditMode="relative" rAng="0" ptsTypes="fffffffffA">
                                      <p:cBhvr>
                                        <p:cTn id="12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C 0.16927 -0.00417 0.34045 -0.0206 0.50868 0.00463 C 0.52483 0.0118 0.51163 0.00648 0.54827 0.01157 C 0.55347 0.01227 0.56389 0.01389 0.56389 0.01389 C 0.60608 0.02801 0.65313 0.0243 0.69497 0.02523 C 0.73646 0.03935 0.79306 0.02361 0.83802 0.02083 C 0.86372 0.01227 0.89271 0.01157 0.9191 0.00926 C 0.95486 0.00116 0.99132 0.00231 1.02761 0.00231 " pathEditMode="relative" ptsTypes="fffffffA">
                                      <p:cBhvr>
                                        <p:cTn id="12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9 -0.0132 C 0.03802 -0.01482 0.0625 -0.01968 0.08872 -0.02477 C 0.10139 -0.03033 0.11389 -0.03033 0.12691 -0.03172 C 0.14462 -0.03889 0.16962 -0.04074 0.18698 -0.04306 C 0.21893 -0.04746 0.25018 -0.05973 0.28212 -0.06389 C 0.29948 -0.06852 0.31632 -0.07362 0.33386 -0.07755 C 0.34479 -0.08264 0.35486 -0.08311 0.36632 -0.08449 C 0.39983 -0.09931 0.43768 -0.09607 0.4717 -0.1051 C 0.50313 -0.11366 0.53611 -0.11783 0.56788 -0.12362 C 0.5849 -0.12662 0.60087 -0.13102 0.61823 -0.13287 C 0.62969 -0.13635 0.63872 -0.1382 0.6507 -0.13959 C 0.7132 -0.15811 0.78368 -0.15209 0.84584 -0.15348 C 0.85209 -0.15625 0.85816 -0.16042 0.86476 -0.16042 " pathEditMode="relative" rAng="0" ptsTypes="ffffffffffffA">
                                      <p:cBhvr>
                                        <p:cTn id="13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116 C 0.00677 0.00023 0.01423 0.00185 0.0217 0.00324 C 0.0243 0.0037 0.02621 0.00671 0.02864 0.00787 C 0.03142 0.00902 0.03437 0.00949 0.03715 0.01018 C 0.06059 0.02569 0.02586 0.0037 0.05277 0.01713 C 0.05468 0.01805 0.05607 0.0206 0.05798 0.02176 C 0.06562 0.02615 0.07378 0.02916 0.08211 0.03102 C 0.09236 0.04004 0.09947 0.03935 0.11302 0.04236 C 0.11944 0.04652 0.12534 0.04861 0.13211 0.05162 C 0.14531 0.06365 0.16475 0.07407 0.18038 0.07916 C 0.20225 0.09699 0.22812 0.10301 0.25104 0.11828 C 0.26024 0.12453 0.271 0.12546 0.28038 0.13217 C 0.28975 0.13889 0.30329 0.14838 0.31302 0.15277 C 0.31822 0.15509 0.32343 0.1574 0.32864 0.15972 C 0.33038 0.16041 0.33385 0.16203 0.33385 0.16227 C 0.34513 0.17245 0.33125 0.16111 0.34756 0.16875 C 0.36701 0.17801 0.35104 0.17222 0.36302 0.18032 C 0.36961 0.18472 0.37656 0.18727 0.38385 0.18958 C 0.39496 0.19722 0.40711 0.20046 0.41822 0.20787 C 0.42187 0.21041 0.42517 0.21412 0.42847 0.21713 C 0.43281 0.22083 0.44566 0.22453 0.45104 0.22639 C 0.45277 0.2287 0.45399 0.23194 0.45625 0.23333 C 0.45885 0.23495 0.46197 0.23449 0.46475 0.23541 C 0.47152 0.23773 0.48211 0.24213 0.48888 0.24699 C 0.50295 0.25764 0.48784 0.25185 0.50451 0.25625 C 0.51666 0.26481 0.52968 0.27314 0.54236 0.28148 C 0.54461 0.28541 0.54618 0.29027 0.5493 0.29305 C 0.55173 0.29514 0.5552 0.29444 0.55798 0.29514 C 0.56302 0.29699 0.56892 0.30115 0.57343 0.30439 C 0.5868 0.31412 0.6 0.32384 0.61302 0.33426 C 0.61961 0.34745 0.63246 0.3537 0.64236 0.36203 C 0.64722 0.3662 0.65052 0.37268 0.65451 0.37801 C 0.66076 0.38634 0.6677 0.39444 0.67517 0.40092 C 0.67968 0.40995 0.68506 0.4118 0.69062 0.41944 C 0.70156 0.43426 0.70885 0.45324 0.71996 0.46759 C 0.7243 0.48495 0.71788 0.46412 0.72691 0.47916 C 0.72812 0.48102 0.7276 0.48402 0.72864 0.48611 C 0.73003 0.48889 0.73229 0.49051 0.73385 0.49305 C 0.73628 0.49745 0.73836 0.50208 0.74062 0.50671 C 0.74444 0.51435 0.74409 0.51088 0.74409 0.51597 " pathEditMode="relative" rAng="0" ptsTypes="fffffffffffffffffffffffffffffffffffffffA">
                                      <p:cBhvr>
                                        <p:cTn id="13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" y="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0.02384 C 0.07032 0.00763 0.13594 0.02384 0.19705 0.02847 C 0.22119 0.03495 0.24827 0.0375 0.27292 0.03981 C 0.2882 0.04652 0.27969 0.04398 0.29879 0.04676 C 0.31077 0.05069 0.32292 0.05162 0.3349 0.0537 C 0.34723 0.05601 0.35643 0.05902 0.36945 0.06064 C 0.39219 0.06828 0.41702 0.07037 0.44028 0.0743 C 0.45296 0.08009 0.43629 0.07291 0.46268 0.07893 C 0.46737 0.07986 0.47171 0.08287 0.47639 0.08356 C 0.48212 0.08426 0.48785 0.08495 0.49358 0.08588 C 0.52084 0.09027 0.54705 0.09745 0.57466 0.09745 " pathEditMode="relative" rAng="0" ptsTypes="ffffffffffA">
                                      <p:cBhvr>
                                        <p:cTn id="15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C 0.01909 0.00625 -0.01129 -0.00324 0.02413 0.00463 C 0.0375 0.00764 0.05034 0.01134 0.06388 0.01389 C 0.07638 0.025 0.09895 0.02199 0.11215 0.02315 C 0.1625 0.02778 0.21145 0.03079 0.26215 0.03218 C 0.35868 0.04398 0.40104 0.03773 0.53802 0.03912 C 0.5493 0.04306 0.56093 0.04375 0.57239 0.04607 C 0.58611 0.05208 0.60277 0.05255 0.61736 0.05532 C 0.63055 0.06134 0.61284 0.05394 0.64149 0.05972 C 0.64913 0.06134 0.65642 0.06412 0.66388 0.06667 C 0.67204 0.06945 0.68003 0.07245 0.68802 0.07593 C 0.69288 0.07801 0.6967 0.08357 0.70173 0.08519 C 0.70399 0.08588 0.70642 0.08681 0.70868 0.0875 C 0.7151 0.09329 0.72482 0.09884 0.73281 0.09884 " pathEditMode="relative" ptsTypes="fffffffffffffA">
                                      <p:cBhvr>
                                        <p:cTn id="15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C 0.00625 -0.00417 0.01285 -0.00533 0.01892 -0.00926 C 0.02795 -0.01528 0.02031 -0.01412 0.03281 -0.01829 C 0.04184 -0.0213 0.05139 -0.02223 0.06024 -0.02523 C 0.07135 -0.02894 0.08212 -0.03311 0.09306 -0.03681 C 0.0974 -0.0382 0.10069 -0.04306 0.10521 -0.04375 C 0.11545 -0.04561 0.12587 -0.04537 0.13628 -0.04607 C 0.15313 -0.05186 0.17205 -0.05301 0.18958 -0.0551 C 0.2441 -0.07338 0.30278 -0.07176 0.35868 -0.07361 C 0.36198 -0.07732 0.36458 -0.08311 0.36892 -0.08496 C 0.37604 -0.08797 0.38385 -0.08727 0.39132 -0.08727 C 0.42413 -0.08727 0.4566 -0.08565 0.48958 -0.08496 C 0.49861 -0.08218 0.5059 -0.07986 0.51545 -0.07824 C 0.52969 -0.07176 0.54722 -0.07315 0.56215 -0.0713 C 0.57951 -0.06898 0.59792 -0.06204 0.61545 -0.06204 " pathEditMode="relative" ptsTypes="ffffffffffffffA">
                                      <p:cBhvr>
                                        <p:cTn id="16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118 C 0.04636 0.00972 0.04393 0.01042 0.07362 0.00255 C 0.08125 -0.00417 0.08924 -0.0044 0.09775 -0.00903 C 0.12327 -0.02315 0.1507 -0.02361 0.17882 -0.02732 C 0.20035 -0.03472 0.22257 -0.03982 0.24393 -0.04583 C 0.26459 -0.05162 0.28126 -0.06088 0.30296 -0.06412 C 0.31754 -0.06991 0.33264 -0.07176 0.3474 -0.0757 C 0.42639 -0.07292 0.50244 -0.07107 0.58178 -0.07107 " pathEditMode="relative" rAng="0" ptsTypes="fffffffA">
                                      <p:cBhvr>
                                        <p:cTn id="16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C 0.00468 0.00162 0.00937 0.00255 0.01389 0.00463 C 0.01632 0.00579 0.0184 0.00811 0.02083 0.00926 C 0.03003 0.01343 0.03941 0.01528 0.04843 0.02061 C 0.05607 0.025 0.05955 0.03334 0.06736 0.03681 C 0.0743 0.04607 0.08333 0.05162 0.09149 0.05973 C 0.10903 0.07709 0.12291 0.08982 0.14323 0.10348 C 0.14757 0.10648 0.14965 0.11297 0.15347 0.11713 C 0.15607 0.11991 0.15955 0.1213 0.16215 0.12408 C 0.17725 0.13959 0.19114 0.15834 0.20868 0.16783 C 0.23073 0.19723 0.25538 0.22315 0.2776 0.25278 C 0.28264 0.25926 0.30191 0.29329 0.30521 0.29885 C 0.31284 0.31158 0.31684 0.3294 0.3243 0.3426 C 0.32847 0.36111 0.33975 0.39144 0.34843 0.40695 C 0.35069 0.4169 0.3526 0.42593 0.35694 0.43449 C 0.35903 0.44584 0.36389 0.45394 0.36736 0.46436 C 0.37118 0.4757 0.37413 0.48912 0.3776 0.50093 C 0.38212 0.51667 0.38385 0.53334 0.38628 0.54954 C 0.38802 0.56088 0.39149 0.57199 0.39323 0.5838 C 0.39201 0.60811 0.39218 0.61713 0.38802 0.63658 C 0.38732 0.63982 0.38698 0.64306 0.38628 0.64584 C 0.38524 0.6507 0.38281 0.65973 0.38281 0.65973 C 0.38055 0.68565 0.38107 0.67361 0.38107 0.6963 " pathEditMode="relative" ptsTypes="ffffffffffffffffffffffA">
                                      <p:cBhvr>
                                        <p:cTn id="17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1 0.03009 C 0.02882 0.03356 0.04531 0.0375 0.06389 0.03935 C 0.10312 0.05277 0.15017 0.0537 0.18958 0.05532 C 0.34132 0.08449 0.20555 0.05995 0.59982 0.05763 C 0.62951 0.05555 0.65677 0.05023 0.68611 0.04838 C 0.71302 0.04236 0.7 0.04444 0.72587 0.04166 C 0.74062 0.03518 0.75694 0.03588 0.77222 0.03472 C 0.77691 0.03402 0.78194 0.03449 0.78628 0.0324 C 0.78889 0.03125 0.79028 0.02615 0.79288 0.02546 C 0.79826 0.0243 0.80347 0.02731 0.80868 0.02777 C 0.81823 0.0287 0.82812 0.02916 0.83802 0.03009 C 0.84479 0.03078 0.85173 0.03171 0.85868 0.0324 C 0.87725 0.02731 0.87534 0.01111 0.88975 0.00486 C 0.89583 -0.0007 0.89271 0.00138 0.89809 -0.00209 " pathEditMode="relative" rAng="0" ptsTypes="fffffffffffffA">
                                      <p:cBhvr>
                                        <p:cTn id="17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C 0.02639 -0.00718 0.05225 -0.01713 0.07916 -0.02083 C 0.11354 -0.02546 0.14861 -0.03171 0.18264 -0.03912 C 0.23507 -0.05046 0.18611 -0.04306 0.22569 -0.04838 C 0.24392 -0.06065 0.2625 -0.05926 0.28264 -0.06204 C 0.30243 -0.07083 0.32587 -0.06852 0.34653 -0.0713 C 0.42135 -0.09167 0.50295 -0.07431 0.57569 -0.07361 C 0.5993 -0.06921 0.62274 -0.06296 0.64653 -0.05972 C 0.70052 -0.0412 0.76128 -0.05995 0.81718 -0.06435 C 0.82986 -0.06991 0.81684 -0.06482 0.84305 -0.06898 C 0.85364 -0.0706 0.86371 -0.07894 0.87413 -0.08056 C 0.88437 -0.08218 0.90503 -0.08519 0.90503 -0.08495 C 0.9125 -0.08773 0.91962 -0.08958 0.92743 -0.08958 " pathEditMode="relative" rAng="0" ptsTypes="ffffffffffffA">
                                      <p:cBhvr>
                                        <p:cTn id="17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-0.03241 C 0.04757 -0.03936 0.08178 -0.06158 0.11789 -0.07153 C 0.1323 -0.08102 0.16146 -0.08125 0.1783 -0.08311 C 0.19323 -0.08727 0.20799 -0.09028 0.2231 -0.09213 C 0.29653 -0.11181 0.37275 -0.11274 0.44723 -0.1176 C 0.54948 -0.13125 0.6698 -0.12338 0.76268 -0.12431 C 0.77136 -0.12709 0.78577 -0.12987 0.79376 -0.13588 C 0.8033 -0.14306 0.81216 -0.15278 0.8231 -0.15649 C 0.83855 -0.16158 0.84896 -0.16412 0.86615 -0.16574 C 0.87466 -0.16945 0.86945 -0.16806 0.88178 -0.16806 " pathEditMode="relative" rAng="0" ptsTypes="fffffffffA">
                                      <p:cBhvr>
                                        <p:cTn id="18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1875 C 0.00781 -0.03612 0.01771 -0.03195 0.03611 -0.03496 C 0.04826 -0.03681 0.06024 -0.0419 0.0724 -0.04422 C 0.10434 -0.05834 0.15885 -0.05672 0.18958 -0.05787 C 0.2783 -0.06968 0.36597 -0.07014 0.45521 -0.07176 C 0.46667 -0.07246 0.47813 -0.07292 0.48958 -0.07408 C 0.49861 -0.075 0.50816 -0.08056 0.51719 -0.08102 C 0.55174 -0.08241 0.58611 -0.08264 0.62066 -0.08334 C 0.63385 -0.08866 0.64653 -0.09051 0.66024 -0.09237 C 0.67951 -0.10093 0.69878 -0.10787 0.71892 -0.11088 C 0.72691 -0.11436 0.73507 -0.11436 0.74306 -0.11783 C 0.77292 -0.13079 0.8066 -0.13519 0.83785 -0.13843 C 0.89271 -0.15672 0.93958 -0.15487 0.99826 -0.15672 C 1.00052 -0.15741 1.00521 -0.15903 1.00521 -0.1588 " pathEditMode="relative" rAng="0" ptsTypes="fffffffffffffA">
                                      <p:cBhvr>
                                        <p:cTn id="18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" y="-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4.81481E-6 C 0.00973 0.00625 0.01997 0.00856 0.02934 0.01597 C 0.04462 0.02801 0.04497 0.03194 0.06372 0.03657 C 0.07344 0.04699 0.0823 0.05185 0.09306 0.05972 C 0.1007 0.06527 0.10782 0.07245 0.11546 0.07801 C 0.12414 0.08449 0.12223 0.08078 0.12934 0.08495 C 0.13629 0.08889 0.14115 0.0956 0.14827 0.09884 C 0.15487 0.10717 0.16355 0.11412 0.1724 0.11713 C 0.18195 0.12569 0.19271 0.1331 0.20348 0.13773 C 0.20955 0.14398 0.21598 0.14814 0.2224 0.15393 C 0.22969 0.16875 0.22101 0.15439 0.23264 0.16319 C 0.23473 0.16481 0.23594 0.16805 0.23785 0.1699 C 0.2441 0.17569 0.25053 0.18055 0.25678 0.18611 C 0.27153 0.1993 0.28559 0.21365 0.3 0.22754 C 0.31146 0.23865 0.32396 0.2537 0.33785 0.2574 C 0.34393 0.26342 0.35834 0.27939 0.36546 0.2824 C 0.37813 0.29583 0.39063 0.30972 0.40521 0.31944 C 0.41181 0.32847 0.41962 0.3331 0.42744 0.33981 C 0.44271 0.35347 0.45782 0.36689 0.4724 0.38148 C 0.47778 0.38703 0.49375 0.40764 0.49827 0.41365 C 0.50973 0.42847 0.5257 0.43657 0.53785 0.45046 C 0.5441 0.45764 0.55799 0.47245 0.56546 0.47569 C 0.57726 0.48726 0.58855 0.50139 0.60174 0.51018 C 0.60643 0.51944 0.61268 0.52615 0.61893 0.53333 C 0.62952 0.54583 0.63559 0.55694 0.64827 0.56551 C 0.654 0.57685 0.65 0.5706 0.66198 0.58148 C 0.66598 0.58518 0.66823 0.59166 0.6724 0.59537 C 0.67414 0.59699 0.67587 0.59814 0.67761 0.6 C 0.68369 0.61203 0.69046 0.62222 0.69653 0.63426 C 0.69757 0.63657 0.6974 0.63889 0.69827 0.64097 C 0.70035 0.64606 0.70521 0.65509 0.70521 0.65509 C 0.70764 0.6662 0.71389 0.67407 0.71702 0.68495 C 0.71841 0.68958 0.71945 0.69421 0.72049 0.69884 C 0.72171 0.70324 0.7224 0.7125 0.7224 0.7125 " pathEditMode="relative" ptsTypes="fffffffffffffffffffffffffffffffffA">
                                      <p:cBhvr>
                                        <p:cTn id="19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3" grpId="0"/>
      <p:bldP spid="123" grpId="1"/>
      <p:bldP spid="1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632</TotalTime>
  <Words>224</Words>
  <Application>Microsoft Office PowerPoint</Application>
  <PresentationFormat>Экран (4:3)</PresentationFormat>
  <Paragraphs>103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Дидактическое пособие для изучения состава чисел первого десятка. Засели  домики.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Молодцы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72</cp:revision>
  <dcterms:created xsi:type="dcterms:W3CDTF">2014-01-23T14:39:02Z</dcterms:created>
  <dcterms:modified xsi:type="dcterms:W3CDTF">2014-10-09T19:41:24Z</dcterms:modified>
</cp:coreProperties>
</file>