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700808"/>
            <a:ext cx="65527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Язгы кояш биек тау артыннан килеп чыкты.</a:t>
            </a:r>
            <a:endParaRPr lang="tt-RU" sz="4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2155" y="1772816"/>
            <a:ext cx="587968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t-RU" sz="4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Язгы</a:t>
            </a:r>
            <a:r>
              <a:rPr lang="tt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кояш </a:t>
            </a:r>
            <a:r>
              <a:rPr lang="tt-RU" sz="4400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биек </a:t>
            </a:r>
            <a:r>
              <a:rPr lang="tt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тау </a:t>
            </a:r>
            <a:endParaRPr lang="tt-RU" sz="4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артыннан </a:t>
            </a:r>
            <a:r>
              <a:rPr lang="tt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килеп чыкты.</a:t>
            </a:r>
            <a:endParaRPr lang="tt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85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98884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000" dirty="0" smtClean="0">
                <a:solidFill>
                  <a:srgbClr val="FF0000"/>
                </a:solidFill>
              </a:rPr>
              <a:t>Азат </a:t>
            </a:r>
            <a:r>
              <a:rPr lang="tt-RU" sz="4000" i="1" u="sng" dirty="0" smtClean="0">
                <a:solidFill>
                  <a:srgbClr val="FF0000"/>
                </a:solidFill>
              </a:rPr>
              <a:t>алтынчы</a:t>
            </a:r>
            <a:r>
              <a:rPr lang="tt-RU" sz="4000" dirty="0" smtClean="0">
                <a:solidFill>
                  <a:srgbClr val="FF0000"/>
                </a:solidFill>
              </a:rPr>
              <a:t> класста укый.</a:t>
            </a:r>
          </a:p>
          <a:p>
            <a:endParaRPr lang="tt-RU" sz="4000" dirty="0">
              <a:solidFill>
                <a:srgbClr val="FF0000"/>
              </a:solidFill>
            </a:endParaRPr>
          </a:p>
          <a:p>
            <a:r>
              <a:rPr lang="tt-RU" sz="4000" dirty="0" smtClean="0">
                <a:solidFill>
                  <a:srgbClr val="FF0000"/>
                </a:solidFill>
              </a:rPr>
              <a:t>Тиздән аңа </a:t>
            </a:r>
            <a:r>
              <a:rPr lang="tt-RU" sz="4000" i="1" u="sng" dirty="0" smtClean="0">
                <a:solidFill>
                  <a:srgbClr val="FF0000"/>
                </a:solidFill>
              </a:rPr>
              <a:t>унөч</a:t>
            </a:r>
            <a:r>
              <a:rPr lang="tt-RU" sz="4000" dirty="0" smtClean="0">
                <a:solidFill>
                  <a:srgbClr val="FF0000"/>
                </a:solidFill>
              </a:rPr>
              <a:t> яш</a:t>
            </a:r>
            <a:r>
              <a:rPr lang="ru-RU" sz="4000" dirty="0" smtClean="0">
                <a:solidFill>
                  <a:srgbClr val="FF0000"/>
                </a:solidFill>
              </a:rPr>
              <a:t>ь</a:t>
            </a:r>
            <a:r>
              <a:rPr lang="tt-RU" sz="4000" dirty="0" smtClean="0">
                <a:solidFill>
                  <a:srgbClr val="FF0000"/>
                </a:solidFill>
              </a:rPr>
              <a:t> тула.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772816"/>
            <a:ext cx="64087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Сан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3429000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400" dirty="0" smtClean="0">
                <a:solidFill>
                  <a:srgbClr val="002060"/>
                </a:solidFill>
              </a:rPr>
              <a:t>Предметның санын, исәбен белдерә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2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052736"/>
            <a:ext cx="65527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Сораулары:</a:t>
            </a:r>
          </a:p>
          <a:p>
            <a:pPr algn="ctr"/>
            <a:endParaRPr lang="tt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tt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ичә? күпме? никадәр? ничәнче? ничәләп? ничәү? ничәшәр?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9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199064"/>
            <a:ext cx="66247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Сан күбрәк исемне ачыклап килә.</a:t>
            </a:r>
          </a:p>
          <a:p>
            <a:pPr algn="ctr"/>
            <a:r>
              <a:rPr lang="tt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Ачыкланган сүз </a:t>
            </a: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саналмыш</a:t>
            </a:r>
            <a:r>
              <a:rPr lang="tt-RU" sz="4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дип атала.</a:t>
            </a:r>
          </a:p>
          <a:p>
            <a:pPr algn="ctr"/>
            <a:endParaRPr lang="tt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t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герме биш </a:t>
            </a:r>
            <a:r>
              <a:rPr lang="tt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</a:t>
            </a:r>
          </a:p>
          <a:p>
            <a:pPr algn="ctr"/>
            <a:r>
              <a:rPr lang="tt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җ</a:t>
            </a:r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иденче </a:t>
            </a:r>
            <a:r>
              <a:rPr lang="tt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рәт</a:t>
            </a:r>
          </a:p>
          <a:p>
            <a:pPr algn="ctr"/>
            <a:r>
              <a:rPr lang="tt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кешәр </a:t>
            </a:r>
            <a:r>
              <a:rPr lang="tt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алма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70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80728"/>
            <a:ext cx="6624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Санның шартлы билгеләре - </a:t>
            </a: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цифрлар</a:t>
            </a:r>
            <a:endParaRPr lang="tt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>
            <a:off x="4644008" y="2304167"/>
            <a:ext cx="1512168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987824" y="2304167"/>
            <a:ext cx="1512168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195736" y="3370967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гарәп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3370967"/>
            <a:ext cx="17281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рим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27684" y="4329167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  <a:p>
            <a:pPr algn="ctr"/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736</a:t>
            </a:r>
          </a:p>
          <a:p>
            <a:pPr algn="ctr"/>
            <a:r>
              <a:rPr lang="tt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2000 000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5272" y="4285367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XX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1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124744"/>
            <a:ext cx="68407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Рим </a:t>
            </a:r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цифрлары</a:t>
            </a:r>
          </a:p>
          <a:p>
            <a:pPr algn="ctr"/>
            <a:endParaRPr lang="tt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- 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V - 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 - 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L -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 - 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D -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500</a:t>
            </a:r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 -</a:t>
            </a:r>
            <a:r>
              <a:rPr lang="tt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1000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6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80728"/>
            <a:ext cx="66247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t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Саннарны укыгыз:</a:t>
            </a:r>
          </a:p>
          <a:p>
            <a:pPr algn="ctr"/>
            <a:endParaRPr lang="tt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XL      LXX     XC    MCM       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0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39</TotalTime>
  <Words>113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Кнопка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Наиля</dc:creator>
  <cp:lastModifiedBy>Наиля</cp:lastModifiedBy>
  <cp:revision>5</cp:revision>
  <dcterms:created xsi:type="dcterms:W3CDTF">2013-02-05T18:08:22Z</dcterms:created>
  <dcterms:modified xsi:type="dcterms:W3CDTF">2013-02-05T18:58:02Z</dcterms:modified>
</cp:coreProperties>
</file>