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EFFA7-5252-49A8-B5CB-7CED86765BEE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615EC-1AA3-4DE0-9158-978187D435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2C2EC-AD91-4B9E-B265-F87AF3B4B251}" type="datetime1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98B-81B3-40EB-BEDC-5F0DEF9F7652}" type="datetime1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9BCF-F702-4B88-BE42-7ED6A0B25247}" type="datetime1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01D6-3BEA-4DC6-ADBE-354198A80058}" type="datetime1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6CB0-30EB-48A8-BE67-6D2D0EB4C573}" type="datetime1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312-7D06-4C84-80B3-C1C4AAC57F89}" type="datetime1">
              <a:rPr lang="ru-RU" smtClean="0"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2F2-9513-4700-A19C-831488895D83}" type="datetime1">
              <a:rPr lang="ru-RU" smtClean="0"/>
              <a:t>17.05.2012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2A6D-A6BD-4BEC-AEA4-9BB7F800F2ED}" type="datetime1">
              <a:rPr lang="ru-RU" smtClean="0"/>
              <a:t>17.05.2012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3160-2CC3-4C6F-9DD7-E70C4B341ED7}" type="datetime1">
              <a:rPr lang="ru-RU" smtClean="0"/>
              <a:t>17.05.2012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7B90-994A-4BCE-9A52-CADAEA9BD3C7}" type="datetime1">
              <a:rPr lang="ru-RU" smtClean="0"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DBE0-5E72-42C2-B89E-021602CB776D}" type="datetime1">
              <a:rPr lang="ru-RU" smtClean="0"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1ADD-9413-44AC-A5E4-833AC55C4EFF}" type="datetime1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6BDA7-82E3-46EC-8E40-A8511876FC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r7.ru/netcat_files/825/620/semja_s_pafosom_580x387_no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Картинка 3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997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071934" y="0"/>
            <a:ext cx="521494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</a:rPr>
              <a:t>Немало можно добиться строгостью, многого - любовью, но больше всего - знанием дела и справедливостью, невзирая на лица.</a:t>
            </a:r>
          </a:p>
          <a:p>
            <a:pPr algn="r">
              <a:lnSpc>
                <a:spcPct val="90000"/>
              </a:lnSpc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</a:rPr>
              <a:t> И. Гете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28662" y="347283"/>
            <a:ext cx="750099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8.Слишком мало ласки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«Поцелуй и прочие нежности не так уж и важны для ребенка»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22530" name="Picture 2" descr="D:\картинки\картинки\Новая папка 2\car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357430"/>
            <a:ext cx="2679700" cy="3810000"/>
          </a:xfrm>
          <a:prstGeom prst="rect">
            <a:avLst/>
          </a:prstGeom>
          <a:noFill/>
        </p:spPr>
      </p:pic>
      <p:pic>
        <p:nvPicPr>
          <p:cNvPr id="22531" name="Picture 3" descr="D:\картинки\картинки\Новая папка 2\скучаю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357430"/>
            <a:ext cx="3516331" cy="40107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00100" y="16355"/>
            <a:ext cx="68580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9.Ваше настроение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«Можно или нет?  Это зависит от настроения»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23555" name="Picture 3" descr="D:\картинки\картинки\Новая папка (2)\Д. Берку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357430"/>
            <a:ext cx="4876800" cy="39624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85675"/>
            <a:ext cx="792961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10.Слишком мало времени для воспитания ребенка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«К сожалению, у меня совсем нет времени для тебя, я работаю чтоб у тебя все было».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24578" name="Picture 2" descr="D:\картинки\картинки\Любовь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57364"/>
            <a:ext cx="8572560" cy="464347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13</a:t>
            </a:fld>
            <a:endParaRPr lang="ru-RU"/>
          </a:p>
        </p:txBody>
      </p:sp>
      <p:pic>
        <p:nvPicPr>
          <p:cNvPr id="26627" name="Picture 3" descr="D:\картинки\цветы\_301d026e62_193.108.251.18_200_36129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448800" cy="708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:\Шатохина Светлана Анатольевна\Новая папка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214338"/>
            <a:ext cx="9553576" cy="7315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50030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14</a:t>
            </a:fld>
            <a:endParaRPr lang="ru-RU"/>
          </a:p>
        </p:txBody>
      </p:sp>
      <p:pic>
        <p:nvPicPr>
          <p:cNvPr id="25603" name="Picture 3" descr="D:\картинки с нета\вап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636"/>
            <a:ext cx="1428750" cy="1428750"/>
          </a:xfrm>
          <a:prstGeom prst="rect">
            <a:avLst/>
          </a:prstGeom>
          <a:noFill/>
        </p:spPr>
      </p:pic>
      <p:pic>
        <p:nvPicPr>
          <p:cNvPr id="25604" name="Picture 4" descr="D:\картинки с нета\вап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857232"/>
            <a:ext cx="1428750" cy="1428750"/>
          </a:xfrm>
          <a:prstGeom prst="rect">
            <a:avLst/>
          </a:prstGeom>
          <a:noFill/>
        </p:spPr>
      </p:pic>
      <p:pic>
        <p:nvPicPr>
          <p:cNvPr id="25605" name="Picture 5" descr="D:\картинки с нета\вап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64344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a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421481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«Ошибки воспитания – отголоски в детях»</a:t>
            </a:r>
            <a:endParaRPr lang="ru-RU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428604"/>
            <a:ext cx="842968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spc="50" normalizeH="0" baseline="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Обещание больше не любить</a:t>
            </a:r>
            <a:endParaRPr kumimoji="0" lang="ru-RU" sz="2000" b="1" i="0" u="none" strike="noStrike" spc="50" normalizeH="0" baseline="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«Если ты не будешь таким, как я хочу, я больше не буду тебя любить»</a:t>
            </a:r>
            <a:endParaRPr kumimoji="0" lang="ru-RU" sz="4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plach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428868"/>
            <a:ext cx="6296038" cy="4264035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6474"/>
            <a:ext cx="607223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2.Безразличие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«Делай что хочешь, мне все равно»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4" descr="D:\картинки\картинки\Новая папка\message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0"/>
            <a:ext cx="1857364" cy="1857364"/>
          </a:xfrm>
          <a:prstGeom prst="rect">
            <a:avLst/>
          </a:prstGeom>
          <a:noFill/>
        </p:spPr>
      </p:pic>
      <p:pic>
        <p:nvPicPr>
          <p:cNvPr id="16386" name="Picture 2" descr="D:\картинки\картинки\КаРтиНки\NA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45330"/>
            <a:ext cx="2571768" cy="3335145"/>
          </a:xfrm>
          <a:prstGeom prst="rect">
            <a:avLst/>
          </a:prstGeom>
          <a:noFill/>
        </p:spPr>
      </p:pic>
      <p:pic>
        <p:nvPicPr>
          <p:cNvPr id="16387" name="Picture 3" descr="D:\картинки\картинки\КаРтиНки\Я тебя забыла!!!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2000240"/>
            <a:ext cx="4024330" cy="402433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85786" y="-93484"/>
            <a:ext cx="788211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3.Слишком много строгости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astasiaScript" pitchFamily="2" charset="0"/>
                <a:ea typeface="Times New Roman" pitchFamily="18" charset="0"/>
              </a:rPr>
              <a:t>«Ты должен делать то, что я  тебе сказала. Потому что я в доме главная, я старше тебя».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nastasiaScript" pitchFamily="2" charset="0"/>
            </a:endParaRPr>
          </a:p>
        </p:txBody>
      </p:sp>
      <p:pic>
        <p:nvPicPr>
          <p:cNvPr id="3" name="Picture 4" descr="nasilnik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643050"/>
            <a:ext cx="6582819" cy="4950448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71538" y="-18797"/>
            <a:ext cx="707236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4.Детей надо баловать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Пожалуй, я сделаю это сама. Моему ребенку это пока не по силам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4" descr="D:\картинки\картинки\Новая папка (2)\DETI_V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000240"/>
            <a:ext cx="4667266" cy="446190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1114329"/>
            <a:ext cx="4572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5.Навязанная роль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astasiaScript" pitchFamily="2" charset="0"/>
                <a:ea typeface="Times New Roman" pitchFamily="18" charset="0"/>
              </a:rPr>
              <a:t>«Мой ребенок – мой лучший друг».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nastasiaScript" pitchFamily="2" charset="0"/>
            </a:endParaRPr>
          </a:p>
        </p:txBody>
      </p:sp>
      <p:pic>
        <p:nvPicPr>
          <p:cNvPr id="3" name="Рисунок 1" descr="мам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595417"/>
            <a:ext cx="3925898" cy="59196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00FF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картинки\картинки\Новая папка (2)\$долар$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4445000" cy="53721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00100" y="214290"/>
            <a:ext cx="45005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6.Больше денег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лучше воспитание.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3" name="Picture 3" descr="D:\картинки\картинки\Новая папка (2)\Bogatstvo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642918"/>
            <a:ext cx="2266950" cy="2495550"/>
          </a:xfrm>
          <a:prstGeom prst="rect">
            <a:avLst/>
          </a:prstGeom>
          <a:noFill/>
        </p:spPr>
      </p:pic>
      <p:pic>
        <p:nvPicPr>
          <p:cNvPr id="20485" name="Picture 5" descr="D:\картинки\картинки\Новая папка (2)\Бабло м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3786190"/>
            <a:ext cx="3619493" cy="2714620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-46166"/>
            <a:ext cx="671514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Наполеоновские планы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«Мой ребенок будет заниматься музыкой (теннисом, живописью), я не позволю ему упустить свой шанс»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21506" name="Picture 2" descr="D:\картинки\картинки\Новая папка (2)\118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428868"/>
            <a:ext cx="5572132" cy="4250284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BDA7-82E3-46EC-8E40-A8511876FC03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223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2012-05-17T07:21:51Z</dcterms:created>
  <dcterms:modified xsi:type="dcterms:W3CDTF">2012-05-17T08:41:44Z</dcterms:modified>
</cp:coreProperties>
</file>