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выразить совет, просьбу, приказ?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русского языка в 6 классе школы с узбекским языком обучения.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 – помощник.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D:\клипарт\Sad robot 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Физкультминутка.</a:t>
            </a:r>
            <a:endParaRPr lang="ru-RU" b="1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сомненья, вы устали.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Встаньте! Сядьте!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Снова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встаньте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Разогнулись, потянулись,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Вправо-влево повернулись!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Головою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повертите!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 на друга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посмотрите!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D:\клипарт\малышки\0_74f61_8349033f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14818"/>
            <a:ext cx="1168400" cy="1905000"/>
          </a:xfrm>
          <a:prstGeom prst="rect">
            <a:avLst/>
          </a:prstGeom>
          <a:noFill/>
        </p:spPr>
      </p:pic>
      <p:pic>
        <p:nvPicPr>
          <p:cNvPr id="6147" name="Picture 3" descr="D:\клипарт\малышки\0_74f60_713699d6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073148" cy="1547810"/>
          </a:xfrm>
          <a:prstGeom prst="rect">
            <a:avLst/>
          </a:prstGeom>
          <a:noFill/>
        </p:spPr>
      </p:pic>
      <p:pic>
        <p:nvPicPr>
          <p:cNvPr id="6148" name="Picture 4" descr="D:\клипарт\малышки\UYPZW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00042"/>
            <a:ext cx="1019175" cy="139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 Книги просят…»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Пожалуйста, </a:t>
            </a:r>
            <a:r>
              <a:rPr lang="ru-RU" i="1" dirty="0" smtClean="0">
                <a:solidFill>
                  <a:srgbClr val="FF0000"/>
                </a:solidFill>
              </a:rPr>
              <a:t>не трогать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меня грязными руками: мне будет стыдно перед другими читателями за свой неопрятный внешний вид. </a:t>
            </a: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i="1" dirty="0" smtClean="0">
                <a:solidFill>
                  <a:srgbClr val="FF0000"/>
                </a:solidFill>
              </a:rPr>
              <a:t>разрисовывать </a:t>
            </a:r>
            <a:r>
              <a:rPr lang="ru-RU" dirty="0" smtClean="0">
                <a:solidFill>
                  <a:srgbClr val="00B050"/>
                </a:solidFill>
              </a:rPr>
              <a:t>меня ручкой или карандашом – это так некрасиво. </a:t>
            </a: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i="1" dirty="0" smtClean="0">
                <a:solidFill>
                  <a:srgbClr val="FF0000"/>
                </a:solidFill>
              </a:rPr>
              <a:t>забывать</a:t>
            </a:r>
            <a:r>
              <a:rPr lang="ru-RU" i="1" dirty="0" smtClean="0">
                <a:solidFill>
                  <a:srgbClr val="00B050"/>
                </a:solidFill>
              </a:rPr>
              <a:t>,</a:t>
            </a:r>
            <a:r>
              <a:rPr lang="ru-RU" dirty="0" smtClean="0">
                <a:solidFill>
                  <a:srgbClr val="00B050"/>
                </a:solidFill>
              </a:rPr>
              <a:t> что после вас мне придётся побывать у других читателей. </a:t>
            </a:r>
            <a:r>
              <a:rPr lang="ru-RU" i="1" dirty="0" smtClean="0">
                <a:solidFill>
                  <a:srgbClr val="FF0000"/>
                </a:solidFill>
              </a:rPr>
              <a:t>Помогать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оставаться мне чистой, а я помогу вам стать умнее.</a:t>
            </a:r>
          </a:p>
          <a:p>
            <a:endParaRPr lang="ru-RU" dirty="0"/>
          </a:p>
        </p:txBody>
      </p:sp>
      <p:pic>
        <p:nvPicPr>
          <p:cNvPr id="7171" name="Picture 3" descr="D:\клипарт\малышки\wq2s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500678"/>
            <a:ext cx="1357322" cy="1357322"/>
          </a:xfrm>
          <a:prstGeom prst="rect">
            <a:avLst/>
          </a:prstGeom>
          <a:noFill/>
        </p:spPr>
      </p:pic>
      <p:pic>
        <p:nvPicPr>
          <p:cNvPr id="7174" name="Picture 6" descr="D:\клипарт\малышки\L8rT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566036"/>
            <a:ext cx="1214446" cy="129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«Помощники».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D:\клипарт\бабуси\583qftzc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714644" cy="421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1428736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воскресенье все приехали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бабушке помогать.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Бабушка дала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всем работу,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сама пошла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театр. 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1" name="Picture 3" descr="D:\клипарт\сказка\62415040_1281122830_77b9697c0f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3929058" cy="505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Какие слова говорила бабушка?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5" y="2071678"/>
            <a:ext cx="1857388" cy="2554287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85926"/>
            <a:ext cx="1918219" cy="2214578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485776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Внук Саша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214950"/>
            <a:ext cx="2205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Внучка Аня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500174"/>
            <a:ext cx="2143140" cy="2397235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967233"/>
            <a:ext cx="1857388" cy="26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Какие слова говорила бабушка?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2571768" cy="2546819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643050"/>
            <a:ext cx="2143140" cy="2487038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71612"/>
            <a:ext cx="2357454" cy="2451630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428625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Сын Петя.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12" y="4357694"/>
            <a:ext cx="2837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Муж дочки Иван.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293768"/>
            <a:ext cx="1714512" cy="248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Игра «Кулинары».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14340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Расставьте номера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рисунков по порядку.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Составьте   текст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глаголами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повелительного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наклонения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единственном числе.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923738" cy="4009005"/>
          </a:xfrm>
          <a:prstGeom prst="round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218" name="Picture 2" descr="D:\клипарт\Еда\eda75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7284"/>
            <a:ext cx="1143008" cy="1023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приготовить омлет?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3631609" cy="452596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  <a:miter lim="800000"/>
            <a:headEnd/>
            <a:tailEnd/>
          </a:ln>
        </p:spPr>
      </p:pic>
      <p:pic>
        <p:nvPicPr>
          <p:cNvPr id="8194" name="Picture 2" descr="D:\клипарт\Еда\0_7dbb7_d546c707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256"/>
            <a:ext cx="2592677" cy="221457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1714512" cy="2698493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«Робот-помощник».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D:\клипарт\Dancing rob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1154" y="2928934"/>
            <a:ext cx="3652846" cy="3652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190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выразить совет, просьбу, приказ? </vt:lpstr>
      <vt:lpstr>Физкультминутка.</vt:lpstr>
      <vt:lpstr>« Книги просят…»</vt:lpstr>
      <vt:lpstr>«Помощники». </vt:lpstr>
      <vt:lpstr>Какие слова говорила бабушка? </vt:lpstr>
      <vt:lpstr>Какие слова говорила бабушка? </vt:lpstr>
      <vt:lpstr>Игра «Кулинары». </vt:lpstr>
      <vt:lpstr>Как приготовить омлет?</vt:lpstr>
      <vt:lpstr>«Робот-помощник». </vt:lpstr>
      <vt:lpstr>Робот – помощник.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Маманя</cp:lastModifiedBy>
  <cp:revision>11</cp:revision>
  <dcterms:created xsi:type="dcterms:W3CDTF">2014-10-23T11:26:45Z</dcterms:created>
  <dcterms:modified xsi:type="dcterms:W3CDTF">2014-10-23T12:56:00Z</dcterms:modified>
</cp:coreProperties>
</file>