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71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D5A9B5-E49F-4A7C-A9B2-1B53DB4AEFC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50E0D4-604F-4862-BB62-60E113D10FAB}">
      <dgm:prSet phldrT="[Текст]"/>
      <dgm:spPr/>
      <dgm:t>
        <a:bodyPr/>
        <a:lstStyle/>
        <a:p>
          <a:r>
            <a:rPr lang="ru-RU" dirty="0" smtClean="0"/>
            <a:t>Диагностика учебного процесса</a:t>
          </a:r>
          <a:endParaRPr lang="ru-RU" dirty="0"/>
        </a:p>
      </dgm:t>
    </dgm:pt>
    <dgm:pt modelId="{C748E6FD-294E-4C64-A288-AA7AB0977FB3}" type="parTrans" cxnId="{ED5250F1-2653-44EA-92D2-BC93EC94D12F}">
      <dgm:prSet/>
      <dgm:spPr/>
      <dgm:t>
        <a:bodyPr/>
        <a:lstStyle/>
        <a:p>
          <a:endParaRPr lang="ru-RU"/>
        </a:p>
      </dgm:t>
    </dgm:pt>
    <dgm:pt modelId="{E1BB06B6-BF37-465D-B1FD-293B1049BAFF}" type="sibTrans" cxnId="{ED5250F1-2653-44EA-92D2-BC93EC94D12F}">
      <dgm:prSet/>
      <dgm:spPr/>
      <dgm:t>
        <a:bodyPr/>
        <a:lstStyle/>
        <a:p>
          <a:endParaRPr lang="ru-RU"/>
        </a:p>
      </dgm:t>
    </dgm:pt>
    <dgm:pt modelId="{FC2B9834-33DF-4F14-B612-114CFD3AFA37}">
      <dgm:prSet phldrT="[Текст]"/>
      <dgm:spPr/>
      <dgm:t>
        <a:bodyPr/>
        <a:lstStyle/>
        <a:p>
          <a:r>
            <a:rPr lang="ru-RU" dirty="0" smtClean="0"/>
            <a:t>Рефлексия</a:t>
          </a:r>
          <a:endParaRPr lang="ru-RU" dirty="0"/>
        </a:p>
      </dgm:t>
    </dgm:pt>
    <dgm:pt modelId="{2C3F3F0D-6186-4CD4-B018-15C7955DA6C1}" type="parTrans" cxnId="{A5BB38B4-A00C-4F73-9542-0E834D298F4E}">
      <dgm:prSet/>
      <dgm:spPr/>
      <dgm:t>
        <a:bodyPr/>
        <a:lstStyle/>
        <a:p>
          <a:endParaRPr lang="ru-RU"/>
        </a:p>
      </dgm:t>
    </dgm:pt>
    <dgm:pt modelId="{98374C08-774E-4BB5-B6D9-EF52146B0C78}" type="sibTrans" cxnId="{A5BB38B4-A00C-4F73-9542-0E834D298F4E}">
      <dgm:prSet/>
      <dgm:spPr/>
      <dgm:t>
        <a:bodyPr/>
        <a:lstStyle/>
        <a:p>
          <a:endParaRPr lang="ru-RU"/>
        </a:p>
      </dgm:t>
    </dgm:pt>
    <dgm:pt modelId="{A32595FB-DB83-4B42-8C46-E825C2977845}">
      <dgm:prSet phldrT="[Текст]"/>
      <dgm:spPr/>
      <dgm:t>
        <a:bodyPr/>
        <a:lstStyle/>
        <a:p>
          <a:r>
            <a:rPr lang="ru-RU" dirty="0" smtClean="0"/>
            <a:t>Развитие исследовательских навыков учащихся на уроке</a:t>
          </a:r>
          <a:endParaRPr lang="ru-RU" dirty="0"/>
        </a:p>
      </dgm:t>
    </dgm:pt>
    <dgm:pt modelId="{7EE38C11-FFDD-49C4-BE93-F0773C28EA13}" type="parTrans" cxnId="{6B4EFEAC-5B96-41A8-9FE7-262D64843225}">
      <dgm:prSet/>
      <dgm:spPr/>
      <dgm:t>
        <a:bodyPr/>
        <a:lstStyle/>
        <a:p>
          <a:endParaRPr lang="ru-RU"/>
        </a:p>
      </dgm:t>
    </dgm:pt>
    <dgm:pt modelId="{A4E22097-C92E-47C5-8A4E-7C442408154E}" type="sibTrans" cxnId="{6B4EFEAC-5B96-41A8-9FE7-262D64843225}">
      <dgm:prSet/>
      <dgm:spPr/>
      <dgm:t>
        <a:bodyPr/>
        <a:lstStyle/>
        <a:p>
          <a:endParaRPr lang="ru-RU"/>
        </a:p>
      </dgm:t>
    </dgm:pt>
    <dgm:pt modelId="{C0C6EF07-5393-47F5-B1F1-75AF8218814C}">
      <dgm:prSet phldrT="[Текст]"/>
      <dgm:spPr/>
      <dgm:t>
        <a:bodyPr/>
        <a:lstStyle/>
        <a:p>
          <a:r>
            <a:rPr lang="ru-RU" dirty="0" smtClean="0"/>
            <a:t>Использование современных педагогических технологий</a:t>
          </a:r>
          <a:endParaRPr lang="ru-RU" dirty="0"/>
        </a:p>
      </dgm:t>
    </dgm:pt>
    <dgm:pt modelId="{0B94486F-DE8A-43DE-AE48-065F3A594C87}" type="parTrans" cxnId="{883005CA-452A-4F62-8AC6-B30920AF9F40}">
      <dgm:prSet/>
      <dgm:spPr/>
      <dgm:t>
        <a:bodyPr/>
        <a:lstStyle/>
        <a:p>
          <a:endParaRPr lang="ru-RU"/>
        </a:p>
      </dgm:t>
    </dgm:pt>
    <dgm:pt modelId="{92764B50-6BCC-445B-85AD-D3B1793EFAB4}" type="sibTrans" cxnId="{883005CA-452A-4F62-8AC6-B30920AF9F40}">
      <dgm:prSet/>
      <dgm:spPr/>
      <dgm:t>
        <a:bodyPr/>
        <a:lstStyle/>
        <a:p>
          <a:endParaRPr lang="ru-RU"/>
        </a:p>
      </dgm:t>
    </dgm:pt>
    <dgm:pt modelId="{7E1ED923-DD6A-4C4F-B95D-CDE149E8861D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Приоритетные  направления   в  моей  работе</a:t>
          </a:r>
          <a:endParaRPr lang="ru-RU" dirty="0">
            <a:solidFill>
              <a:schemeClr val="tx1"/>
            </a:solidFill>
          </a:endParaRPr>
        </a:p>
      </dgm:t>
    </dgm:pt>
    <dgm:pt modelId="{E712F603-7559-447C-ACD2-252154CB2605}" type="parTrans" cxnId="{7C715DBC-70E0-499A-BFB4-4D67BE05AC31}">
      <dgm:prSet/>
      <dgm:spPr/>
      <dgm:t>
        <a:bodyPr/>
        <a:lstStyle/>
        <a:p>
          <a:endParaRPr lang="ru-RU"/>
        </a:p>
      </dgm:t>
    </dgm:pt>
    <dgm:pt modelId="{E3B1ED70-A9CE-437E-8C21-AEE41AC8E882}" type="sibTrans" cxnId="{7C715DBC-70E0-499A-BFB4-4D67BE05AC31}">
      <dgm:prSet/>
      <dgm:spPr/>
      <dgm:t>
        <a:bodyPr/>
        <a:lstStyle/>
        <a:p>
          <a:endParaRPr lang="ru-RU"/>
        </a:p>
      </dgm:t>
    </dgm:pt>
    <dgm:pt modelId="{E4398770-1C4F-40F5-B706-55F56653544C}" type="pres">
      <dgm:prSet presAssocID="{32D5A9B5-E49F-4A7C-A9B2-1B53DB4AEFC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55FB96-1DF8-46B8-9F80-A71A95D9D0FD}" type="pres">
      <dgm:prSet presAssocID="{0F50E0D4-604F-4862-BB62-60E113D10FA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F6AEA5-0BFD-4D5C-9A02-651F6ECF71B9}" type="pres">
      <dgm:prSet presAssocID="{E1BB06B6-BF37-465D-B1FD-293B1049BAFF}" presName="sibTrans" presStyleCnt="0"/>
      <dgm:spPr/>
    </dgm:pt>
    <dgm:pt modelId="{CCA4B5E6-6B00-4172-BB1D-32BA145BE13E}" type="pres">
      <dgm:prSet presAssocID="{FC2B9834-33DF-4F14-B612-114CFD3AFA3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C9D30A-C469-4857-9BE6-69216BFF5A3E}" type="pres">
      <dgm:prSet presAssocID="{98374C08-774E-4BB5-B6D9-EF52146B0C78}" presName="sibTrans" presStyleCnt="0"/>
      <dgm:spPr/>
    </dgm:pt>
    <dgm:pt modelId="{ED4B60DD-A258-41B0-9CEB-1A9C130E84A3}" type="pres">
      <dgm:prSet presAssocID="{A32595FB-DB83-4B42-8C46-E825C2977845}" presName="node" presStyleLbl="node1" presStyleIdx="2" presStyleCnt="5" custLinFactNeighborX="-573" custLinFactNeighborY="30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57ABE5-0AFD-49F7-BDFF-1C6815DDD59D}" type="pres">
      <dgm:prSet presAssocID="{A4E22097-C92E-47C5-8A4E-7C442408154E}" presName="sibTrans" presStyleCnt="0"/>
      <dgm:spPr/>
    </dgm:pt>
    <dgm:pt modelId="{D1F85BBE-8F81-4C43-B442-0F330F420420}" type="pres">
      <dgm:prSet presAssocID="{C0C6EF07-5393-47F5-B1F1-75AF8218814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0BEEF1-809B-4CB4-A728-51393FB2B825}" type="pres">
      <dgm:prSet presAssocID="{92764B50-6BCC-445B-85AD-D3B1793EFAB4}" presName="sibTrans" presStyleCnt="0"/>
      <dgm:spPr/>
    </dgm:pt>
    <dgm:pt modelId="{0C875F8D-5CA0-49CB-8408-778384A469FE}" type="pres">
      <dgm:prSet presAssocID="{7E1ED923-DD6A-4C4F-B95D-CDE149E8861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BB38B4-A00C-4F73-9542-0E834D298F4E}" srcId="{32D5A9B5-E49F-4A7C-A9B2-1B53DB4AEFC1}" destId="{FC2B9834-33DF-4F14-B612-114CFD3AFA37}" srcOrd="1" destOrd="0" parTransId="{2C3F3F0D-6186-4CD4-B018-15C7955DA6C1}" sibTransId="{98374C08-774E-4BB5-B6D9-EF52146B0C78}"/>
    <dgm:cxn modelId="{7C715DBC-70E0-499A-BFB4-4D67BE05AC31}" srcId="{32D5A9B5-E49F-4A7C-A9B2-1B53DB4AEFC1}" destId="{7E1ED923-DD6A-4C4F-B95D-CDE149E8861D}" srcOrd="4" destOrd="0" parTransId="{E712F603-7559-447C-ACD2-252154CB2605}" sibTransId="{E3B1ED70-A9CE-437E-8C21-AEE41AC8E882}"/>
    <dgm:cxn modelId="{F1F46090-054F-415B-ACA9-7661CC2CCA13}" type="presOf" srcId="{32D5A9B5-E49F-4A7C-A9B2-1B53DB4AEFC1}" destId="{E4398770-1C4F-40F5-B706-55F56653544C}" srcOrd="0" destOrd="0" presId="urn:microsoft.com/office/officeart/2005/8/layout/default"/>
    <dgm:cxn modelId="{30F0A241-888E-4062-A61D-E297694B2499}" type="presOf" srcId="{C0C6EF07-5393-47F5-B1F1-75AF8218814C}" destId="{D1F85BBE-8F81-4C43-B442-0F330F420420}" srcOrd="0" destOrd="0" presId="urn:microsoft.com/office/officeart/2005/8/layout/default"/>
    <dgm:cxn modelId="{ED5250F1-2653-44EA-92D2-BC93EC94D12F}" srcId="{32D5A9B5-E49F-4A7C-A9B2-1B53DB4AEFC1}" destId="{0F50E0D4-604F-4862-BB62-60E113D10FAB}" srcOrd="0" destOrd="0" parTransId="{C748E6FD-294E-4C64-A288-AA7AB0977FB3}" sibTransId="{E1BB06B6-BF37-465D-B1FD-293B1049BAFF}"/>
    <dgm:cxn modelId="{DFEE48A3-0B97-4CAB-8A66-187AE24B56AD}" type="presOf" srcId="{FC2B9834-33DF-4F14-B612-114CFD3AFA37}" destId="{CCA4B5E6-6B00-4172-BB1D-32BA145BE13E}" srcOrd="0" destOrd="0" presId="urn:microsoft.com/office/officeart/2005/8/layout/default"/>
    <dgm:cxn modelId="{711ED99A-F267-43F5-8835-529E3D96F6D8}" type="presOf" srcId="{A32595FB-DB83-4B42-8C46-E825C2977845}" destId="{ED4B60DD-A258-41B0-9CEB-1A9C130E84A3}" srcOrd="0" destOrd="0" presId="urn:microsoft.com/office/officeart/2005/8/layout/default"/>
    <dgm:cxn modelId="{B7930092-5580-413B-AD35-F85D6D3B05B0}" type="presOf" srcId="{7E1ED923-DD6A-4C4F-B95D-CDE149E8861D}" destId="{0C875F8D-5CA0-49CB-8408-778384A469FE}" srcOrd="0" destOrd="0" presId="urn:microsoft.com/office/officeart/2005/8/layout/default"/>
    <dgm:cxn modelId="{C219B64F-0F82-44CC-B717-BD34922A2EBC}" type="presOf" srcId="{0F50E0D4-604F-4862-BB62-60E113D10FAB}" destId="{4355FB96-1DF8-46B8-9F80-A71A95D9D0FD}" srcOrd="0" destOrd="0" presId="urn:microsoft.com/office/officeart/2005/8/layout/default"/>
    <dgm:cxn modelId="{6B4EFEAC-5B96-41A8-9FE7-262D64843225}" srcId="{32D5A9B5-E49F-4A7C-A9B2-1B53DB4AEFC1}" destId="{A32595FB-DB83-4B42-8C46-E825C2977845}" srcOrd="2" destOrd="0" parTransId="{7EE38C11-FFDD-49C4-BE93-F0773C28EA13}" sibTransId="{A4E22097-C92E-47C5-8A4E-7C442408154E}"/>
    <dgm:cxn modelId="{883005CA-452A-4F62-8AC6-B30920AF9F40}" srcId="{32D5A9B5-E49F-4A7C-A9B2-1B53DB4AEFC1}" destId="{C0C6EF07-5393-47F5-B1F1-75AF8218814C}" srcOrd="3" destOrd="0" parTransId="{0B94486F-DE8A-43DE-AE48-065F3A594C87}" sibTransId="{92764B50-6BCC-445B-85AD-D3B1793EFAB4}"/>
    <dgm:cxn modelId="{F08E9D62-D20B-4CCA-BBBD-483968583D9B}" type="presParOf" srcId="{E4398770-1C4F-40F5-B706-55F56653544C}" destId="{4355FB96-1DF8-46B8-9F80-A71A95D9D0FD}" srcOrd="0" destOrd="0" presId="urn:microsoft.com/office/officeart/2005/8/layout/default"/>
    <dgm:cxn modelId="{9992D2AF-D6FA-47F0-A429-846071BE1592}" type="presParOf" srcId="{E4398770-1C4F-40F5-B706-55F56653544C}" destId="{31F6AEA5-0BFD-4D5C-9A02-651F6ECF71B9}" srcOrd="1" destOrd="0" presId="urn:microsoft.com/office/officeart/2005/8/layout/default"/>
    <dgm:cxn modelId="{322ABD8E-0111-4509-BD39-402F506E0A48}" type="presParOf" srcId="{E4398770-1C4F-40F5-B706-55F56653544C}" destId="{CCA4B5E6-6B00-4172-BB1D-32BA145BE13E}" srcOrd="2" destOrd="0" presId="urn:microsoft.com/office/officeart/2005/8/layout/default"/>
    <dgm:cxn modelId="{2428AB04-F5E8-49D5-802C-5FE45BBD4D70}" type="presParOf" srcId="{E4398770-1C4F-40F5-B706-55F56653544C}" destId="{05C9D30A-C469-4857-9BE6-69216BFF5A3E}" srcOrd="3" destOrd="0" presId="urn:microsoft.com/office/officeart/2005/8/layout/default"/>
    <dgm:cxn modelId="{E58F60A8-B3B4-4DED-906B-E4E59BEE039C}" type="presParOf" srcId="{E4398770-1C4F-40F5-B706-55F56653544C}" destId="{ED4B60DD-A258-41B0-9CEB-1A9C130E84A3}" srcOrd="4" destOrd="0" presId="urn:microsoft.com/office/officeart/2005/8/layout/default"/>
    <dgm:cxn modelId="{BB3608AC-620C-4F12-B084-E672C4013FCB}" type="presParOf" srcId="{E4398770-1C4F-40F5-B706-55F56653544C}" destId="{3C57ABE5-0AFD-49F7-BDFF-1C6815DDD59D}" srcOrd="5" destOrd="0" presId="urn:microsoft.com/office/officeart/2005/8/layout/default"/>
    <dgm:cxn modelId="{FE39C57F-7AD8-4ACB-BB59-DD1730C2E88C}" type="presParOf" srcId="{E4398770-1C4F-40F5-B706-55F56653544C}" destId="{D1F85BBE-8F81-4C43-B442-0F330F420420}" srcOrd="6" destOrd="0" presId="urn:microsoft.com/office/officeart/2005/8/layout/default"/>
    <dgm:cxn modelId="{2663A172-C299-410C-9407-D9AB4B8C24C2}" type="presParOf" srcId="{E4398770-1C4F-40F5-B706-55F56653544C}" destId="{940BEEF1-809B-4CB4-A728-51393FB2B825}" srcOrd="7" destOrd="0" presId="urn:microsoft.com/office/officeart/2005/8/layout/default"/>
    <dgm:cxn modelId="{80F12D5C-6135-4C15-94CA-A865F8285537}" type="presParOf" srcId="{E4398770-1C4F-40F5-B706-55F56653544C}" destId="{0C875F8D-5CA0-49CB-8408-778384A469FE}" srcOrd="8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F4CD2C-1D29-4AD3-A6B7-CE85D693C43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6E7102-5DE2-40DF-A2A2-F759A392A28C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0070C0"/>
              </a:solidFill>
            </a:rPr>
            <a:t>Методы  поиска  литературы</a:t>
          </a:r>
          <a:endParaRPr lang="ru-RU" sz="3200" b="1" dirty="0">
            <a:solidFill>
              <a:srgbClr val="0070C0"/>
            </a:solidFill>
          </a:endParaRPr>
        </a:p>
      </dgm:t>
    </dgm:pt>
    <dgm:pt modelId="{7FFCF644-6F7D-44CC-8977-574BDA955224}" type="parTrans" cxnId="{26DE2D59-CC68-4FD5-8C3B-47F86D92B002}">
      <dgm:prSet/>
      <dgm:spPr/>
      <dgm:t>
        <a:bodyPr/>
        <a:lstStyle/>
        <a:p>
          <a:endParaRPr lang="ru-RU"/>
        </a:p>
      </dgm:t>
    </dgm:pt>
    <dgm:pt modelId="{F1E3B6F6-B9A2-4183-AD9B-A5808CE4663D}" type="sibTrans" cxnId="{26DE2D59-CC68-4FD5-8C3B-47F86D92B002}">
      <dgm:prSet/>
      <dgm:spPr/>
      <dgm:t>
        <a:bodyPr/>
        <a:lstStyle/>
        <a:p>
          <a:endParaRPr lang="ru-RU"/>
        </a:p>
      </dgm:t>
    </dgm:pt>
    <dgm:pt modelId="{FD43F8CF-C22D-4ECD-AB4A-8A9B0C8A6E5C}">
      <dgm:prSet phldrT="[Текст]"/>
      <dgm:spPr/>
      <dgm:t>
        <a:bodyPr/>
        <a:lstStyle/>
        <a:p>
          <a:r>
            <a:rPr lang="ru-RU" dirty="0" smtClean="0"/>
            <a:t>Обращение к энциклопедическим словарям </a:t>
          </a:r>
          <a:endParaRPr lang="ru-RU" dirty="0"/>
        </a:p>
      </dgm:t>
    </dgm:pt>
    <dgm:pt modelId="{AA372857-543E-4381-9F73-4BCF6141E501}" type="parTrans" cxnId="{EA300E0C-3B8C-49E6-AFDB-209698211FF0}">
      <dgm:prSet/>
      <dgm:spPr/>
      <dgm:t>
        <a:bodyPr/>
        <a:lstStyle/>
        <a:p>
          <a:endParaRPr lang="ru-RU"/>
        </a:p>
      </dgm:t>
    </dgm:pt>
    <dgm:pt modelId="{B6306566-FA8F-40D8-9627-D8D4FFEAA9C1}" type="sibTrans" cxnId="{EA300E0C-3B8C-49E6-AFDB-209698211FF0}">
      <dgm:prSet/>
      <dgm:spPr/>
      <dgm:t>
        <a:bodyPr/>
        <a:lstStyle/>
        <a:p>
          <a:endParaRPr lang="ru-RU"/>
        </a:p>
      </dgm:t>
    </dgm:pt>
    <dgm:pt modelId="{FD391D9A-7585-4E29-BC9B-D67D077FF1AF}">
      <dgm:prSet phldrT="[Текст]"/>
      <dgm:spPr/>
      <dgm:t>
        <a:bodyPr/>
        <a:lstStyle/>
        <a:p>
          <a:r>
            <a:rPr lang="ru-RU" dirty="0" smtClean="0"/>
            <a:t>Консультации с работниками библиотеки</a:t>
          </a:r>
          <a:endParaRPr lang="ru-RU" dirty="0"/>
        </a:p>
      </dgm:t>
    </dgm:pt>
    <dgm:pt modelId="{25A110EC-7603-4009-B179-2CDB713F33BC}" type="parTrans" cxnId="{4C215EA0-4153-4C64-A107-4FC75A54842A}">
      <dgm:prSet/>
      <dgm:spPr/>
      <dgm:t>
        <a:bodyPr/>
        <a:lstStyle/>
        <a:p>
          <a:endParaRPr lang="ru-RU"/>
        </a:p>
      </dgm:t>
    </dgm:pt>
    <dgm:pt modelId="{B9E8D19B-1C4F-47DC-AAC4-FA62F888B9EA}" type="sibTrans" cxnId="{4C215EA0-4153-4C64-A107-4FC75A54842A}">
      <dgm:prSet/>
      <dgm:spPr/>
      <dgm:t>
        <a:bodyPr/>
        <a:lstStyle/>
        <a:p>
          <a:endParaRPr lang="ru-RU"/>
        </a:p>
      </dgm:t>
    </dgm:pt>
    <dgm:pt modelId="{1498196B-1693-41AC-BB5F-EC837D5698ED}">
      <dgm:prSet phldrT="[Текст]"/>
      <dgm:spPr/>
      <dgm:t>
        <a:bodyPr/>
        <a:lstStyle/>
        <a:p>
          <a:r>
            <a:rPr lang="ru-RU" dirty="0" smtClean="0"/>
            <a:t>Обращение к реферативным журналам</a:t>
          </a:r>
          <a:endParaRPr lang="ru-RU" dirty="0"/>
        </a:p>
      </dgm:t>
    </dgm:pt>
    <dgm:pt modelId="{2CD58497-3D18-4A75-A53F-6ACDAB41EB0D}" type="parTrans" cxnId="{6650B99D-9CB9-4081-9950-049547B5ED15}">
      <dgm:prSet/>
      <dgm:spPr/>
      <dgm:t>
        <a:bodyPr/>
        <a:lstStyle/>
        <a:p>
          <a:endParaRPr lang="ru-RU"/>
        </a:p>
      </dgm:t>
    </dgm:pt>
    <dgm:pt modelId="{29588FE3-B93C-49BF-B5E8-41F4C7602C7E}" type="sibTrans" cxnId="{6650B99D-9CB9-4081-9950-049547B5ED15}">
      <dgm:prSet/>
      <dgm:spPr/>
      <dgm:t>
        <a:bodyPr/>
        <a:lstStyle/>
        <a:p>
          <a:endParaRPr lang="ru-RU"/>
        </a:p>
      </dgm:t>
    </dgm:pt>
    <dgm:pt modelId="{C604306A-03C8-4D3B-BFA2-D3BAD34CF5AB}">
      <dgm:prSet phldrT="[Текст]"/>
      <dgm:spPr/>
      <dgm:t>
        <a:bodyPr/>
        <a:lstStyle/>
        <a:p>
          <a:r>
            <a:rPr lang="ru-RU" dirty="0" smtClean="0"/>
            <a:t>Использование библиотечных каталогов и указателей</a:t>
          </a:r>
          <a:endParaRPr lang="ru-RU" dirty="0"/>
        </a:p>
      </dgm:t>
    </dgm:pt>
    <dgm:pt modelId="{C599D12C-2435-4AF4-A681-C9C8DDD0CF48}" type="parTrans" cxnId="{61FE4AD9-6E02-4794-8692-453D4B254ABC}">
      <dgm:prSet/>
      <dgm:spPr/>
      <dgm:t>
        <a:bodyPr/>
        <a:lstStyle/>
        <a:p>
          <a:endParaRPr lang="ru-RU"/>
        </a:p>
      </dgm:t>
    </dgm:pt>
    <dgm:pt modelId="{91DE0EA8-DCF8-43EC-93FC-25619FD5D156}" type="sibTrans" cxnId="{61FE4AD9-6E02-4794-8692-453D4B254ABC}">
      <dgm:prSet/>
      <dgm:spPr/>
      <dgm:t>
        <a:bodyPr/>
        <a:lstStyle/>
        <a:p>
          <a:endParaRPr lang="ru-RU"/>
        </a:p>
      </dgm:t>
    </dgm:pt>
    <dgm:pt modelId="{A3666B49-B510-4D89-AE7C-13D373AFB774}">
      <dgm:prSet phldrT="[Текст]"/>
      <dgm:spPr/>
      <dgm:t>
        <a:bodyPr/>
        <a:lstStyle/>
        <a:p>
          <a:r>
            <a:rPr lang="ru-RU" dirty="0" smtClean="0"/>
            <a:t>Просмотр периодической печати</a:t>
          </a:r>
          <a:endParaRPr lang="ru-RU" dirty="0"/>
        </a:p>
      </dgm:t>
    </dgm:pt>
    <dgm:pt modelId="{FC5A50E1-E50F-4039-95E8-645B51A74774}" type="parTrans" cxnId="{EB58B14C-8F3C-4B80-A394-86A98EF27B83}">
      <dgm:prSet/>
      <dgm:spPr/>
      <dgm:t>
        <a:bodyPr/>
        <a:lstStyle/>
        <a:p>
          <a:endParaRPr lang="ru-RU"/>
        </a:p>
      </dgm:t>
    </dgm:pt>
    <dgm:pt modelId="{88E749FB-A8E8-49D6-BC3C-9C2F4D1A8AA6}" type="sibTrans" cxnId="{EB58B14C-8F3C-4B80-A394-86A98EF27B83}">
      <dgm:prSet/>
      <dgm:spPr/>
      <dgm:t>
        <a:bodyPr/>
        <a:lstStyle/>
        <a:p>
          <a:endParaRPr lang="ru-RU"/>
        </a:p>
      </dgm:t>
    </dgm:pt>
    <dgm:pt modelId="{E345A02B-8129-4E2D-A7C6-7732F8BDF0D1}" type="pres">
      <dgm:prSet presAssocID="{23F4CD2C-1D29-4AD3-A6B7-CE85D693C43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F814B36-5AA6-457A-86CD-9830B47B6E7E}" type="pres">
      <dgm:prSet presAssocID="{286E7102-5DE2-40DF-A2A2-F759A392A28C}" presName="hierRoot1" presStyleCnt="0"/>
      <dgm:spPr/>
    </dgm:pt>
    <dgm:pt modelId="{B90E0AA8-0563-4911-83D6-30F1155F0FF2}" type="pres">
      <dgm:prSet presAssocID="{286E7102-5DE2-40DF-A2A2-F759A392A28C}" presName="composite" presStyleCnt="0"/>
      <dgm:spPr/>
    </dgm:pt>
    <dgm:pt modelId="{1D3CB863-319A-470F-A69E-CDACF4926242}" type="pres">
      <dgm:prSet presAssocID="{286E7102-5DE2-40DF-A2A2-F759A392A28C}" presName="background" presStyleLbl="node0" presStyleIdx="0" presStyleCnt="1"/>
      <dgm:spPr/>
    </dgm:pt>
    <dgm:pt modelId="{AF259CE6-D436-4EA6-AF94-2FFF68753B8B}" type="pres">
      <dgm:prSet presAssocID="{286E7102-5DE2-40DF-A2A2-F759A392A28C}" presName="text" presStyleLbl="fgAcc0" presStyleIdx="0" presStyleCnt="1" custLinFactNeighborX="-11229" custLinFactNeighborY="-168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22C9A2-2C22-4A67-8329-DD0FDD3EF7AC}" type="pres">
      <dgm:prSet presAssocID="{286E7102-5DE2-40DF-A2A2-F759A392A28C}" presName="hierChild2" presStyleCnt="0"/>
      <dgm:spPr/>
    </dgm:pt>
    <dgm:pt modelId="{D81E24A7-82E4-423C-AE7A-11740E015616}" type="pres">
      <dgm:prSet presAssocID="{AA372857-543E-4381-9F73-4BCF6141E501}" presName="Name10" presStyleLbl="parChTrans1D2" presStyleIdx="0" presStyleCnt="2"/>
      <dgm:spPr/>
      <dgm:t>
        <a:bodyPr/>
        <a:lstStyle/>
        <a:p>
          <a:endParaRPr lang="ru-RU"/>
        </a:p>
      </dgm:t>
    </dgm:pt>
    <dgm:pt modelId="{C5403A7C-BA83-4326-B44F-7C8A0899A24D}" type="pres">
      <dgm:prSet presAssocID="{FD43F8CF-C22D-4ECD-AB4A-8A9B0C8A6E5C}" presName="hierRoot2" presStyleCnt="0"/>
      <dgm:spPr/>
    </dgm:pt>
    <dgm:pt modelId="{A1AD258C-13FE-4C8E-A576-3F9B35603687}" type="pres">
      <dgm:prSet presAssocID="{FD43F8CF-C22D-4ECD-AB4A-8A9B0C8A6E5C}" presName="composite2" presStyleCnt="0"/>
      <dgm:spPr/>
    </dgm:pt>
    <dgm:pt modelId="{739B4D58-ADE9-4457-8410-9FE6AB98AABA}" type="pres">
      <dgm:prSet presAssocID="{FD43F8CF-C22D-4ECD-AB4A-8A9B0C8A6E5C}" presName="background2" presStyleLbl="node2" presStyleIdx="0" presStyleCnt="2"/>
      <dgm:spPr/>
    </dgm:pt>
    <dgm:pt modelId="{E99E9E8F-4F3F-4296-AF22-239F443BC296}" type="pres">
      <dgm:prSet presAssocID="{FD43F8CF-C22D-4ECD-AB4A-8A9B0C8A6E5C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AA6D6E-9FE5-4375-BC8F-1E09C1D67DB6}" type="pres">
      <dgm:prSet presAssocID="{FD43F8CF-C22D-4ECD-AB4A-8A9B0C8A6E5C}" presName="hierChild3" presStyleCnt="0"/>
      <dgm:spPr/>
    </dgm:pt>
    <dgm:pt modelId="{AA4974F6-98BE-49A8-873F-BFB77584DC4F}" type="pres">
      <dgm:prSet presAssocID="{25A110EC-7603-4009-B179-2CDB713F33BC}" presName="Name17" presStyleLbl="parChTrans1D3" presStyleIdx="0" presStyleCnt="3"/>
      <dgm:spPr/>
      <dgm:t>
        <a:bodyPr/>
        <a:lstStyle/>
        <a:p>
          <a:endParaRPr lang="ru-RU"/>
        </a:p>
      </dgm:t>
    </dgm:pt>
    <dgm:pt modelId="{43D8BA95-682D-42B1-985E-ADA8FFD4CB34}" type="pres">
      <dgm:prSet presAssocID="{FD391D9A-7585-4E29-BC9B-D67D077FF1AF}" presName="hierRoot3" presStyleCnt="0"/>
      <dgm:spPr/>
    </dgm:pt>
    <dgm:pt modelId="{161645E3-CA31-45CC-BB47-50BAF77056AA}" type="pres">
      <dgm:prSet presAssocID="{FD391D9A-7585-4E29-BC9B-D67D077FF1AF}" presName="composite3" presStyleCnt="0"/>
      <dgm:spPr/>
    </dgm:pt>
    <dgm:pt modelId="{A69D8ED5-B3C3-419B-9B2C-7ABDBE569257}" type="pres">
      <dgm:prSet presAssocID="{FD391D9A-7585-4E29-BC9B-D67D077FF1AF}" presName="background3" presStyleLbl="node3" presStyleIdx="0" presStyleCnt="3"/>
      <dgm:spPr/>
    </dgm:pt>
    <dgm:pt modelId="{7C1D5F01-7CAF-4A79-B340-77B0673A8390}" type="pres">
      <dgm:prSet presAssocID="{FD391D9A-7585-4E29-BC9B-D67D077FF1AF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11F01B-E108-473E-B5A1-53B178803279}" type="pres">
      <dgm:prSet presAssocID="{FD391D9A-7585-4E29-BC9B-D67D077FF1AF}" presName="hierChild4" presStyleCnt="0"/>
      <dgm:spPr/>
    </dgm:pt>
    <dgm:pt modelId="{4595D505-6043-4E9F-913A-BFC30A36D37A}" type="pres">
      <dgm:prSet presAssocID="{2CD58497-3D18-4A75-A53F-6ACDAB41EB0D}" presName="Name17" presStyleLbl="parChTrans1D3" presStyleIdx="1" presStyleCnt="3"/>
      <dgm:spPr/>
      <dgm:t>
        <a:bodyPr/>
        <a:lstStyle/>
        <a:p>
          <a:endParaRPr lang="ru-RU"/>
        </a:p>
      </dgm:t>
    </dgm:pt>
    <dgm:pt modelId="{EF000662-0A57-4D63-8874-CF36F293F231}" type="pres">
      <dgm:prSet presAssocID="{1498196B-1693-41AC-BB5F-EC837D5698ED}" presName="hierRoot3" presStyleCnt="0"/>
      <dgm:spPr/>
    </dgm:pt>
    <dgm:pt modelId="{B2A22048-57BA-4F38-8243-3B955E98C11E}" type="pres">
      <dgm:prSet presAssocID="{1498196B-1693-41AC-BB5F-EC837D5698ED}" presName="composite3" presStyleCnt="0"/>
      <dgm:spPr/>
    </dgm:pt>
    <dgm:pt modelId="{61A2A345-3215-4F38-9012-DB78DFE2D24C}" type="pres">
      <dgm:prSet presAssocID="{1498196B-1693-41AC-BB5F-EC837D5698ED}" presName="background3" presStyleLbl="node3" presStyleIdx="1" presStyleCnt="3"/>
      <dgm:spPr/>
    </dgm:pt>
    <dgm:pt modelId="{8B1E6748-1096-4321-A4C8-FC8B45D7279E}" type="pres">
      <dgm:prSet presAssocID="{1498196B-1693-41AC-BB5F-EC837D5698ED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ACFED9-A5EF-4ED6-8F3D-05231F608FFF}" type="pres">
      <dgm:prSet presAssocID="{1498196B-1693-41AC-BB5F-EC837D5698ED}" presName="hierChild4" presStyleCnt="0"/>
      <dgm:spPr/>
    </dgm:pt>
    <dgm:pt modelId="{E0798ABF-0C5E-48CD-8467-98FC0754E97F}" type="pres">
      <dgm:prSet presAssocID="{C599D12C-2435-4AF4-A681-C9C8DDD0CF4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3841204A-91D7-453B-AF72-DC28D502AC7A}" type="pres">
      <dgm:prSet presAssocID="{C604306A-03C8-4D3B-BFA2-D3BAD34CF5AB}" presName="hierRoot2" presStyleCnt="0"/>
      <dgm:spPr/>
    </dgm:pt>
    <dgm:pt modelId="{26CCE52C-BD26-4A12-9900-D77966D1BCFD}" type="pres">
      <dgm:prSet presAssocID="{C604306A-03C8-4D3B-BFA2-D3BAD34CF5AB}" presName="composite2" presStyleCnt="0"/>
      <dgm:spPr/>
    </dgm:pt>
    <dgm:pt modelId="{DDBCDABD-D321-4473-9835-B5219027BD06}" type="pres">
      <dgm:prSet presAssocID="{C604306A-03C8-4D3B-BFA2-D3BAD34CF5AB}" presName="background2" presStyleLbl="node2" presStyleIdx="1" presStyleCnt="2"/>
      <dgm:spPr/>
    </dgm:pt>
    <dgm:pt modelId="{3561CB9D-F2E3-4FF6-AB7E-7A723FF91BAD}" type="pres">
      <dgm:prSet presAssocID="{C604306A-03C8-4D3B-BFA2-D3BAD34CF5A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952536-3148-4207-B22B-055E6835FA45}" type="pres">
      <dgm:prSet presAssocID="{C604306A-03C8-4D3B-BFA2-D3BAD34CF5AB}" presName="hierChild3" presStyleCnt="0"/>
      <dgm:spPr/>
    </dgm:pt>
    <dgm:pt modelId="{5EF1F73D-C517-4BF0-865A-C6CE6A348BF0}" type="pres">
      <dgm:prSet presAssocID="{FC5A50E1-E50F-4039-95E8-645B51A74774}" presName="Name17" presStyleLbl="parChTrans1D3" presStyleIdx="2" presStyleCnt="3"/>
      <dgm:spPr/>
      <dgm:t>
        <a:bodyPr/>
        <a:lstStyle/>
        <a:p>
          <a:endParaRPr lang="ru-RU"/>
        </a:p>
      </dgm:t>
    </dgm:pt>
    <dgm:pt modelId="{3B74E566-8869-466A-952B-6F513C20BBE2}" type="pres">
      <dgm:prSet presAssocID="{A3666B49-B510-4D89-AE7C-13D373AFB774}" presName="hierRoot3" presStyleCnt="0"/>
      <dgm:spPr/>
    </dgm:pt>
    <dgm:pt modelId="{165DEF66-AE96-41FE-A161-92575B5F7AA7}" type="pres">
      <dgm:prSet presAssocID="{A3666B49-B510-4D89-AE7C-13D373AFB774}" presName="composite3" presStyleCnt="0"/>
      <dgm:spPr/>
    </dgm:pt>
    <dgm:pt modelId="{34E8C78A-00BD-4479-8652-4C7F483D7A3B}" type="pres">
      <dgm:prSet presAssocID="{A3666B49-B510-4D89-AE7C-13D373AFB774}" presName="background3" presStyleLbl="node3" presStyleIdx="2" presStyleCnt="3"/>
      <dgm:spPr/>
    </dgm:pt>
    <dgm:pt modelId="{DD3D69ED-C37A-4BF3-B565-BF9C509BEE6A}" type="pres">
      <dgm:prSet presAssocID="{A3666B49-B510-4D89-AE7C-13D373AFB774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03E5A7-0483-48BE-885C-B3CC42EFA663}" type="pres">
      <dgm:prSet presAssocID="{A3666B49-B510-4D89-AE7C-13D373AFB774}" presName="hierChild4" presStyleCnt="0"/>
      <dgm:spPr/>
    </dgm:pt>
  </dgm:ptLst>
  <dgm:cxnLst>
    <dgm:cxn modelId="{4DCB1871-A77F-40F1-BB49-F19FFE637F12}" type="presOf" srcId="{A3666B49-B510-4D89-AE7C-13D373AFB774}" destId="{DD3D69ED-C37A-4BF3-B565-BF9C509BEE6A}" srcOrd="0" destOrd="0" presId="urn:microsoft.com/office/officeart/2005/8/layout/hierarchy1"/>
    <dgm:cxn modelId="{EF1BC518-8A65-4D5E-AAAD-13CC53FB4885}" type="presOf" srcId="{23F4CD2C-1D29-4AD3-A6B7-CE85D693C43A}" destId="{E345A02B-8129-4E2D-A7C6-7732F8BDF0D1}" srcOrd="0" destOrd="0" presId="urn:microsoft.com/office/officeart/2005/8/layout/hierarchy1"/>
    <dgm:cxn modelId="{1237269B-B9D2-4E2C-9FB3-DB6BA4320EF6}" type="presOf" srcId="{FD43F8CF-C22D-4ECD-AB4A-8A9B0C8A6E5C}" destId="{E99E9E8F-4F3F-4296-AF22-239F443BC296}" srcOrd="0" destOrd="0" presId="urn:microsoft.com/office/officeart/2005/8/layout/hierarchy1"/>
    <dgm:cxn modelId="{526F31C5-C383-416D-ACC2-A2BF7F10E405}" type="presOf" srcId="{2CD58497-3D18-4A75-A53F-6ACDAB41EB0D}" destId="{4595D505-6043-4E9F-913A-BFC30A36D37A}" srcOrd="0" destOrd="0" presId="urn:microsoft.com/office/officeart/2005/8/layout/hierarchy1"/>
    <dgm:cxn modelId="{EA300E0C-3B8C-49E6-AFDB-209698211FF0}" srcId="{286E7102-5DE2-40DF-A2A2-F759A392A28C}" destId="{FD43F8CF-C22D-4ECD-AB4A-8A9B0C8A6E5C}" srcOrd="0" destOrd="0" parTransId="{AA372857-543E-4381-9F73-4BCF6141E501}" sibTransId="{B6306566-FA8F-40D8-9627-D8D4FFEAA9C1}"/>
    <dgm:cxn modelId="{6650B99D-9CB9-4081-9950-049547B5ED15}" srcId="{FD43F8CF-C22D-4ECD-AB4A-8A9B0C8A6E5C}" destId="{1498196B-1693-41AC-BB5F-EC837D5698ED}" srcOrd="1" destOrd="0" parTransId="{2CD58497-3D18-4A75-A53F-6ACDAB41EB0D}" sibTransId="{29588FE3-B93C-49BF-B5E8-41F4C7602C7E}"/>
    <dgm:cxn modelId="{ED6E58B6-FCB1-4900-9B00-4CF979CE29B6}" type="presOf" srcId="{25A110EC-7603-4009-B179-2CDB713F33BC}" destId="{AA4974F6-98BE-49A8-873F-BFB77584DC4F}" srcOrd="0" destOrd="0" presId="urn:microsoft.com/office/officeart/2005/8/layout/hierarchy1"/>
    <dgm:cxn modelId="{EB58B14C-8F3C-4B80-A394-86A98EF27B83}" srcId="{C604306A-03C8-4D3B-BFA2-D3BAD34CF5AB}" destId="{A3666B49-B510-4D89-AE7C-13D373AFB774}" srcOrd="0" destOrd="0" parTransId="{FC5A50E1-E50F-4039-95E8-645B51A74774}" sibTransId="{88E749FB-A8E8-49D6-BC3C-9C2F4D1A8AA6}"/>
    <dgm:cxn modelId="{61FE4AD9-6E02-4794-8692-453D4B254ABC}" srcId="{286E7102-5DE2-40DF-A2A2-F759A392A28C}" destId="{C604306A-03C8-4D3B-BFA2-D3BAD34CF5AB}" srcOrd="1" destOrd="0" parTransId="{C599D12C-2435-4AF4-A681-C9C8DDD0CF48}" sibTransId="{91DE0EA8-DCF8-43EC-93FC-25619FD5D156}"/>
    <dgm:cxn modelId="{AD2327F9-38D7-4707-85B8-EC332D53AABE}" type="presOf" srcId="{FC5A50E1-E50F-4039-95E8-645B51A74774}" destId="{5EF1F73D-C517-4BF0-865A-C6CE6A348BF0}" srcOrd="0" destOrd="0" presId="urn:microsoft.com/office/officeart/2005/8/layout/hierarchy1"/>
    <dgm:cxn modelId="{26DE2D59-CC68-4FD5-8C3B-47F86D92B002}" srcId="{23F4CD2C-1D29-4AD3-A6B7-CE85D693C43A}" destId="{286E7102-5DE2-40DF-A2A2-F759A392A28C}" srcOrd="0" destOrd="0" parTransId="{7FFCF644-6F7D-44CC-8977-574BDA955224}" sibTransId="{F1E3B6F6-B9A2-4183-AD9B-A5808CE4663D}"/>
    <dgm:cxn modelId="{4C215EA0-4153-4C64-A107-4FC75A54842A}" srcId="{FD43F8CF-C22D-4ECD-AB4A-8A9B0C8A6E5C}" destId="{FD391D9A-7585-4E29-BC9B-D67D077FF1AF}" srcOrd="0" destOrd="0" parTransId="{25A110EC-7603-4009-B179-2CDB713F33BC}" sibTransId="{B9E8D19B-1C4F-47DC-AAC4-FA62F888B9EA}"/>
    <dgm:cxn modelId="{40588DF0-8436-4A2E-B39F-9E0E0AD4F851}" type="presOf" srcId="{1498196B-1693-41AC-BB5F-EC837D5698ED}" destId="{8B1E6748-1096-4321-A4C8-FC8B45D7279E}" srcOrd="0" destOrd="0" presId="urn:microsoft.com/office/officeart/2005/8/layout/hierarchy1"/>
    <dgm:cxn modelId="{1D250A01-977B-4A9B-B542-177EE32536E5}" type="presOf" srcId="{286E7102-5DE2-40DF-A2A2-F759A392A28C}" destId="{AF259CE6-D436-4EA6-AF94-2FFF68753B8B}" srcOrd="0" destOrd="0" presId="urn:microsoft.com/office/officeart/2005/8/layout/hierarchy1"/>
    <dgm:cxn modelId="{95CBAA49-9685-4B85-B4BA-3B849B35DBE1}" type="presOf" srcId="{C599D12C-2435-4AF4-A681-C9C8DDD0CF48}" destId="{E0798ABF-0C5E-48CD-8467-98FC0754E97F}" srcOrd="0" destOrd="0" presId="urn:microsoft.com/office/officeart/2005/8/layout/hierarchy1"/>
    <dgm:cxn modelId="{066543D6-720A-4D4B-9C5F-FD41B8A7A577}" type="presOf" srcId="{AA372857-543E-4381-9F73-4BCF6141E501}" destId="{D81E24A7-82E4-423C-AE7A-11740E015616}" srcOrd="0" destOrd="0" presId="urn:microsoft.com/office/officeart/2005/8/layout/hierarchy1"/>
    <dgm:cxn modelId="{26895C4A-1F02-4FE2-AA54-2194963EAF81}" type="presOf" srcId="{FD391D9A-7585-4E29-BC9B-D67D077FF1AF}" destId="{7C1D5F01-7CAF-4A79-B340-77B0673A8390}" srcOrd="0" destOrd="0" presId="urn:microsoft.com/office/officeart/2005/8/layout/hierarchy1"/>
    <dgm:cxn modelId="{1D38DA06-D469-4A76-AB37-DFF8573CD27E}" type="presOf" srcId="{C604306A-03C8-4D3B-BFA2-D3BAD34CF5AB}" destId="{3561CB9D-F2E3-4FF6-AB7E-7A723FF91BAD}" srcOrd="0" destOrd="0" presId="urn:microsoft.com/office/officeart/2005/8/layout/hierarchy1"/>
    <dgm:cxn modelId="{A4910290-4D45-47B0-9FD8-96AAD65107E9}" type="presParOf" srcId="{E345A02B-8129-4E2D-A7C6-7732F8BDF0D1}" destId="{7F814B36-5AA6-457A-86CD-9830B47B6E7E}" srcOrd="0" destOrd="0" presId="urn:microsoft.com/office/officeart/2005/8/layout/hierarchy1"/>
    <dgm:cxn modelId="{84B3FE29-A3CC-436A-B95D-17F4F68060CE}" type="presParOf" srcId="{7F814B36-5AA6-457A-86CD-9830B47B6E7E}" destId="{B90E0AA8-0563-4911-83D6-30F1155F0FF2}" srcOrd="0" destOrd="0" presId="urn:microsoft.com/office/officeart/2005/8/layout/hierarchy1"/>
    <dgm:cxn modelId="{B373B940-38E8-48FE-872B-9210F62D99EC}" type="presParOf" srcId="{B90E0AA8-0563-4911-83D6-30F1155F0FF2}" destId="{1D3CB863-319A-470F-A69E-CDACF4926242}" srcOrd="0" destOrd="0" presId="urn:microsoft.com/office/officeart/2005/8/layout/hierarchy1"/>
    <dgm:cxn modelId="{853DA419-D38E-49E0-804B-CEDDB8D9678C}" type="presParOf" srcId="{B90E0AA8-0563-4911-83D6-30F1155F0FF2}" destId="{AF259CE6-D436-4EA6-AF94-2FFF68753B8B}" srcOrd="1" destOrd="0" presId="urn:microsoft.com/office/officeart/2005/8/layout/hierarchy1"/>
    <dgm:cxn modelId="{936D426F-EE81-43EA-AF72-EBA3A0D1FB8E}" type="presParOf" srcId="{7F814B36-5AA6-457A-86CD-9830B47B6E7E}" destId="{2D22C9A2-2C22-4A67-8329-DD0FDD3EF7AC}" srcOrd="1" destOrd="0" presId="urn:microsoft.com/office/officeart/2005/8/layout/hierarchy1"/>
    <dgm:cxn modelId="{1B44D8AE-60A7-4FC3-B617-34071143AC8B}" type="presParOf" srcId="{2D22C9A2-2C22-4A67-8329-DD0FDD3EF7AC}" destId="{D81E24A7-82E4-423C-AE7A-11740E015616}" srcOrd="0" destOrd="0" presId="urn:microsoft.com/office/officeart/2005/8/layout/hierarchy1"/>
    <dgm:cxn modelId="{42E76CD0-3668-4EE5-BD6A-B9DFCF9AE33D}" type="presParOf" srcId="{2D22C9A2-2C22-4A67-8329-DD0FDD3EF7AC}" destId="{C5403A7C-BA83-4326-B44F-7C8A0899A24D}" srcOrd="1" destOrd="0" presId="urn:microsoft.com/office/officeart/2005/8/layout/hierarchy1"/>
    <dgm:cxn modelId="{B033EC9C-4FD9-45DE-808E-6E4AF79DDF46}" type="presParOf" srcId="{C5403A7C-BA83-4326-B44F-7C8A0899A24D}" destId="{A1AD258C-13FE-4C8E-A576-3F9B35603687}" srcOrd="0" destOrd="0" presId="urn:microsoft.com/office/officeart/2005/8/layout/hierarchy1"/>
    <dgm:cxn modelId="{618B94B8-7625-4343-86DB-6D260F5E6291}" type="presParOf" srcId="{A1AD258C-13FE-4C8E-A576-3F9B35603687}" destId="{739B4D58-ADE9-4457-8410-9FE6AB98AABA}" srcOrd="0" destOrd="0" presId="urn:microsoft.com/office/officeart/2005/8/layout/hierarchy1"/>
    <dgm:cxn modelId="{F6A180DE-7AF8-43BA-B280-7F244A0C3B52}" type="presParOf" srcId="{A1AD258C-13FE-4C8E-A576-3F9B35603687}" destId="{E99E9E8F-4F3F-4296-AF22-239F443BC296}" srcOrd="1" destOrd="0" presId="urn:microsoft.com/office/officeart/2005/8/layout/hierarchy1"/>
    <dgm:cxn modelId="{639EF3C2-5ADF-43CF-90B4-D1F88C492B85}" type="presParOf" srcId="{C5403A7C-BA83-4326-B44F-7C8A0899A24D}" destId="{DDAA6D6E-9FE5-4375-BC8F-1E09C1D67DB6}" srcOrd="1" destOrd="0" presId="urn:microsoft.com/office/officeart/2005/8/layout/hierarchy1"/>
    <dgm:cxn modelId="{96FB4EE9-8DE2-4BB9-A943-E6AAC7DE18D7}" type="presParOf" srcId="{DDAA6D6E-9FE5-4375-BC8F-1E09C1D67DB6}" destId="{AA4974F6-98BE-49A8-873F-BFB77584DC4F}" srcOrd="0" destOrd="0" presId="urn:microsoft.com/office/officeart/2005/8/layout/hierarchy1"/>
    <dgm:cxn modelId="{78683DEB-650D-4ABE-BA78-816539589333}" type="presParOf" srcId="{DDAA6D6E-9FE5-4375-BC8F-1E09C1D67DB6}" destId="{43D8BA95-682D-42B1-985E-ADA8FFD4CB34}" srcOrd="1" destOrd="0" presId="urn:microsoft.com/office/officeart/2005/8/layout/hierarchy1"/>
    <dgm:cxn modelId="{DFDD862D-BC19-41BA-83D6-C2ADB8D6A85F}" type="presParOf" srcId="{43D8BA95-682D-42B1-985E-ADA8FFD4CB34}" destId="{161645E3-CA31-45CC-BB47-50BAF77056AA}" srcOrd="0" destOrd="0" presId="urn:microsoft.com/office/officeart/2005/8/layout/hierarchy1"/>
    <dgm:cxn modelId="{B9D03A18-68B7-4697-BEEE-EA0869C82ECC}" type="presParOf" srcId="{161645E3-CA31-45CC-BB47-50BAF77056AA}" destId="{A69D8ED5-B3C3-419B-9B2C-7ABDBE569257}" srcOrd="0" destOrd="0" presId="urn:microsoft.com/office/officeart/2005/8/layout/hierarchy1"/>
    <dgm:cxn modelId="{40BA3AC2-9129-4850-B592-B6C3B3348F23}" type="presParOf" srcId="{161645E3-CA31-45CC-BB47-50BAF77056AA}" destId="{7C1D5F01-7CAF-4A79-B340-77B0673A8390}" srcOrd="1" destOrd="0" presId="urn:microsoft.com/office/officeart/2005/8/layout/hierarchy1"/>
    <dgm:cxn modelId="{3B5615EE-D558-4082-A6A6-E9F06141E7A4}" type="presParOf" srcId="{43D8BA95-682D-42B1-985E-ADA8FFD4CB34}" destId="{F111F01B-E108-473E-B5A1-53B178803279}" srcOrd="1" destOrd="0" presId="urn:microsoft.com/office/officeart/2005/8/layout/hierarchy1"/>
    <dgm:cxn modelId="{296091D0-ED57-4801-94F0-D6ACDEE224CD}" type="presParOf" srcId="{DDAA6D6E-9FE5-4375-BC8F-1E09C1D67DB6}" destId="{4595D505-6043-4E9F-913A-BFC30A36D37A}" srcOrd="2" destOrd="0" presId="urn:microsoft.com/office/officeart/2005/8/layout/hierarchy1"/>
    <dgm:cxn modelId="{10CE9405-4154-4410-A1BA-4D12E24B1820}" type="presParOf" srcId="{DDAA6D6E-9FE5-4375-BC8F-1E09C1D67DB6}" destId="{EF000662-0A57-4D63-8874-CF36F293F231}" srcOrd="3" destOrd="0" presId="urn:microsoft.com/office/officeart/2005/8/layout/hierarchy1"/>
    <dgm:cxn modelId="{88081E25-3A7D-467B-BE11-D8F6C9BCFCD8}" type="presParOf" srcId="{EF000662-0A57-4D63-8874-CF36F293F231}" destId="{B2A22048-57BA-4F38-8243-3B955E98C11E}" srcOrd="0" destOrd="0" presId="urn:microsoft.com/office/officeart/2005/8/layout/hierarchy1"/>
    <dgm:cxn modelId="{3A7FC934-E7C2-4075-A7B8-B7765A4C2DB7}" type="presParOf" srcId="{B2A22048-57BA-4F38-8243-3B955E98C11E}" destId="{61A2A345-3215-4F38-9012-DB78DFE2D24C}" srcOrd="0" destOrd="0" presId="urn:microsoft.com/office/officeart/2005/8/layout/hierarchy1"/>
    <dgm:cxn modelId="{ADB2AD62-487B-4CDD-858D-C4E22C0E2E43}" type="presParOf" srcId="{B2A22048-57BA-4F38-8243-3B955E98C11E}" destId="{8B1E6748-1096-4321-A4C8-FC8B45D7279E}" srcOrd="1" destOrd="0" presId="urn:microsoft.com/office/officeart/2005/8/layout/hierarchy1"/>
    <dgm:cxn modelId="{D18996B6-59BA-4EC4-8CC7-B7A4B51FEA41}" type="presParOf" srcId="{EF000662-0A57-4D63-8874-CF36F293F231}" destId="{66ACFED9-A5EF-4ED6-8F3D-05231F608FFF}" srcOrd="1" destOrd="0" presId="urn:microsoft.com/office/officeart/2005/8/layout/hierarchy1"/>
    <dgm:cxn modelId="{21DB0F69-E3D0-4CCB-9273-1E15BF7AE1E9}" type="presParOf" srcId="{2D22C9A2-2C22-4A67-8329-DD0FDD3EF7AC}" destId="{E0798ABF-0C5E-48CD-8467-98FC0754E97F}" srcOrd="2" destOrd="0" presId="urn:microsoft.com/office/officeart/2005/8/layout/hierarchy1"/>
    <dgm:cxn modelId="{DAFF7AE0-C535-4E5A-8A11-0BCA3B68AF74}" type="presParOf" srcId="{2D22C9A2-2C22-4A67-8329-DD0FDD3EF7AC}" destId="{3841204A-91D7-453B-AF72-DC28D502AC7A}" srcOrd="3" destOrd="0" presId="urn:microsoft.com/office/officeart/2005/8/layout/hierarchy1"/>
    <dgm:cxn modelId="{ACEF698E-294A-4548-B302-012A0B9586D9}" type="presParOf" srcId="{3841204A-91D7-453B-AF72-DC28D502AC7A}" destId="{26CCE52C-BD26-4A12-9900-D77966D1BCFD}" srcOrd="0" destOrd="0" presId="urn:microsoft.com/office/officeart/2005/8/layout/hierarchy1"/>
    <dgm:cxn modelId="{A28733B7-8646-49F7-A6E4-48198ABB1442}" type="presParOf" srcId="{26CCE52C-BD26-4A12-9900-D77966D1BCFD}" destId="{DDBCDABD-D321-4473-9835-B5219027BD06}" srcOrd="0" destOrd="0" presId="urn:microsoft.com/office/officeart/2005/8/layout/hierarchy1"/>
    <dgm:cxn modelId="{EA33C0F9-A53C-413E-B5CD-934B6D859F04}" type="presParOf" srcId="{26CCE52C-BD26-4A12-9900-D77966D1BCFD}" destId="{3561CB9D-F2E3-4FF6-AB7E-7A723FF91BAD}" srcOrd="1" destOrd="0" presId="urn:microsoft.com/office/officeart/2005/8/layout/hierarchy1"/>
    <dgm:cxn modelId="{FEE991DB-1305-4B8E-BB9A-412B1016CC47}" type="presParOf" srcId="{3841204A-91D7-453B-AF72-DC28D502AC7A}" destId="{A5952536-3148-4207-B22B-055E6835FA45}" srcOrd="1" destOrd="0" presId="urn:microsoft.com/office/officeart/2005/8/layout/hierarchy1"/>
    <dgm:cxn modelId="{E8B6AE6B-756F-4D85-B70F-2A7AAEBF56C1}" type="presParOf" srcId="{A5952536-3148-4207-B22B-055E6835FA45}" destId="{5EF1F73D-C517-4BF0-865A-C6CE6A348BF0}" srcOrd="0" destOrd="0" presId="urn:microsoft.com/office/officeart/2005/8/layout/hierarchy1"/>
    <dgm:cxn modelId="{97262E12-48C9-4E63-B478-823F1D46AA99}" type="presParOf" srcId="{A5952536-3148-4207-B22B-055E6835FA45}" destId="{3B74E566-8869-466A-952B-6F513C20BBE2}" srcOrd="1" destOrd="0" presId="urn:microsoft.com/office/officeart/2005/8/layout/hierarchy1"/>
    <dgm:cxn modelId="{A50D1555-A9B9-4170-8F02-087F710A77D8}" type="presParOf" srcId="{3B74E566-8869-466A-952B-6F513C20BBE2}" destId="{165DEF66-AE96-41FE-A161-92575B5F7AA7}" srcOrd="0" destOrd="0" presId="urn:microsoft.com/office/officeart/2005/8/layout/hierarchy1"/>
    <dgm:cxn modelId="{5D017995-8599-4D41-8CEC-800C0F0A493E}" type="presParOf" srcId="{165DEF66-AE96-41FE-A161-92575B5F7AA7}" destId="{34E8C78A-00BD-4479-8652-4C7F483D7A3B}" srcOrd="0" destOrd="0" presId="urn:microsoft.com/office/officeart/2005/8/layout/hierarchy1"/>
    <dgm:cxn modelId="{96453F74-05A9-4A48-9FEB-58D7E83736B6}" type="presParOf" srcId="{165DEF66-AE96-41FE-A161-92575B5F7AA7}" destId="{DD3D69ED-C37A-4BF3-B565-BF9C509BEE6A}" srcOrd="1" destOrd="0" presId="urn:microsoft.com/office/officeart/2005/8/layout/hierarchy1"/>
    <dgm:cxn modelId="{0D039F70-6AA9-4D2F-9B2B-EF348BDC6E88}" type="presParOf" srcId="{3B74E566-8869-466A-952B-6F513C20BBE2}" destId="{2703E5A7-0483-48BE-885C-B3CC42EFA663}" srcOrd="1" destOrd="0" presId="urn:microsoft.com/office/officeart/2005/8/layout/hierarchy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97B074-BD1F-4C04-92A2-CB483D78CA51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B55D71-048F-4CD7-8BCF-77C213954791}">
      <dgm:prSet phldrT="[Текст]" custT="1"/>
      <dgm:spPr/>
      <dgm:t>
        <a:bodyPr/>
        <a:lstStyle/>
        <a:p>
          <a:r>
            <a:rPr lang="ru-RU" sz="2800" dirty="0" smtClean="0"/>
            <a:t>Информационное  обеспечение   решаемой  задачи</a:t>
          </a:r>
          <a:endParaRPr lang="ru-RU" sz="2800" dirty="0"/>
        </a:p>
      </dgm:t>
    </dgm:pt>
    <dgm:pt modelId="{567C2DF8-96A5-4675-AFB0-C9DF7E3994B4}" type="parTrans" cxnId="{FC1C6C2E-C0C0-4777-B8B7-A423369DCD8E}">
      <dgm:prSet/>
      <dgm:spPr/>
      <dgm:t>
        <a:bodyPr/>
        <a:lstStyle/>
        <a:p>
          <a:endParaRPr lang="ru-RU"/>
        </a:p>
      </dgm:t>
    </dgm:pt>
    <dgm:pt modelId="{241E25D9-4C75-447A-A280-3CD3BCC900C3}" type="sibTrans" cxnId="{FC1C6C2E-C0C0-4777-B8B7-A423369DCD8E}">
      <dgm:prSet/>
      <dgm:spPr/>
      <dgm:t>
        <a:bodyPr/>
        <a:lstStyle/>
        <a:p>
          <a:endParaRPr lang="ru-RU"/>
        </a:p>
      </dgm:t>
    </dgm:pt>
    <dgm:pt modelId="{89E99DF5-6008-4389-8192-69ACA1DA3996}">
      <dgm:prSet phldrT="[Текст]"/>
      <dgm:spPr/>
      <dgm:t>
        <a:bodyPr/>
        <a:lstStyle/>
        <a:p>
          <a:r>
            <a:rPr lang="ru-RU" dirty="0" smtClean="0"/>
            <a:t>Подбор     и </a:t>
          </a:r>
        </a:p>
        <a:p>
          <a:r>
            <a:rPr lang="ru-RU" dirty="0" smtClean="0"/>
            <a:t>изучение разнообразной литературы  </a:t>
          </a:r>
          <a:endParaRPr lang="ru-RU" dirty="0"/>
        </a:p>
      </dgm:t>
    </dgm:pt>
    <dgm:pt modelId="{F74C33A4-18C5-4FCB-B55F-E0D29A2F624D}" type="parTrans" cxnId="{6C9FF008-4B0B-47C2-ABBF-B8BEE5B148B4}">
      <dgm:prSet/>
      <dgm:spPr/>
      <dgm:t>
        <a:bodyPr/>
        <a:lstStyle/>
        <a:p>
          <a:endParaRPr lang="ru-RU"/>
        </a:p>
      </dgm:t>
    </dgm:pt>
    <dgm:pt modelId="{87FA0296-C1A9-4DC5-8CE4-13EA685778B4}" type="sibTrans" cxnId="{6C9FF008-4B0B-47C2-ABBF-B8BEE5B148B4}">
      <dgm:prSet/>
      <dgm:spPr/>
      <dgm:t>
        <a:bodyPr/>
        <a:lstStyle/>
        <a:p>
          <a:endParaRPr lang="ru-RU"/>
        </a:p>
      </dgm:t>
    </dgm:pt>
    <dgm:pt modelId="{FD2C74AA-8F11-4013-97F2-EA4435AE4FBF}">
      <dgm:prSet phldrT="[Текст]"/>
      <dgm:spPr/>
      <dgm:t>
        <a:bodyPr/>
        <a:lstStyle/>
        <a:p>
          <a:r>
            <a:rPr lang="ru-RU" dirty="0" smtClean="0"/>
            <a:t>Сбор, обработка и обобщение сведений</a:t>
          </a:r>
        </a:p>
        <a:p>
          <a:r>
            <a:rPr lang="ru-RU" dirty="0" smtClean="0"/>
            <a:t>о </a:t>
          </a:r>
        </a:p>
        <a:p>
          <a:r>
            <a:rPr lang="ru-RU" dirty="0" smtClean="0"/>
            <a:t>проблеме</a:t>
          </a:r>
          <a:endParaRPr lang="ru-RU" dirty="0"/>
        </a:p>
      </dgm:t>
    </dgm:pt>
    <dgm:pt modelId="{F5C3031D-40C7-4436-9AAC-5FB7A2A0ADD9}" type="parTrans" cxnId="{F436BA8D-583A-40A1-80A2-5E709ED05FED}">
      <dgm:prSet/>
      <dgm:spPr/>
      <dgm:t>
        <a:bodyPr/>
        <a:lstStyle/>
        <a:p>
          <a:endParaRPr lang="ru-RU"/>
        </a:p>
      </dgm:t>
    </dgm:pt>
    <dgm:pt modelId="{4FDA2C10-5771-43A7-9145-0E04F39B1C6F}" type="sibTrans" cxnId="{F436BA8D-583A-40A1-80A2-5E709ED05FED}">
      <dgm:prSet/>
      <dgm:spPr/>
      <dgm:t>
        <a:bodyPr/>
        <a:lstStyle/>
        <a:p>
          <a:endParaRPr lang="ru-RU"/>
        </a:p>
      </dgm:t>
    </dgm:pt>
    <dgm:pt modelId="{D438E2CF-3B84-4303-AB42-03EE0C4C3280}">
      <dgm:prSet phldrT="[Текст]"/>
      <dgm:spPr/>
      <dgm:t>
        <a:bodyPr/>
        <a:lstStyle/>
        <a:p>
          <a:r>
            <a:rPr lang="ru-RU" dirty="0" smtClean="0"/>
            <a:t>Изучение опыта по решению аналогичных задач, оценка уровня и эффективности их решения</a:t>
          </a:r>
          <a:endParaRPr lang="ru-RU" dirty="0"/>
        </a:p>
      </dgm:t>
    </dgm:pt>
    <dgm:pt modelId="{4DAE9B63-0B7C-4FA0-B575-D785E34247A2}" type="parTrans" cxnId="{3333C742-63D4-46BF-9EEB-8CAB6DCF9FA1}">
      <dgm:prSet/>
      <dgm:spPr/>
      <dgm:t>
        <a:bodyPr/>
        <a:lstStyle/>
        <a:p>
          <a:endParaRPr lang="ru-RU"/>
        </a:p>
      </dgm:t>
    </dgm:pt>
    <dgm:pt modelId="{844805AE-99D6-4D62-BEC9-1840F5AF7C4B}" type="sibTrans" cxnId="{3333C742-63D4-46BF-9EEB-8CAB6DCF9FA1}">
      <dgm:prSet/>
      <dgm:spPr/>
      <dgm:t>
        <a:bodyPr/>
        <a:lstStyle/>
        <a:p>
          <a:endParaRPr lang="ru-RU"/>
        </a:p>
      </dgm:t>
    </dgm:pt>
    <dgm:pt modelId="{F815D719-CD61-4B44-B5EC-B55C5E1E7A32}" type="pres">
      <dgm:prSet presAssocID="{3597B074-BD1F-4C04-92A2-CB483D78CA51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188458-0FCD-4A2D-A381-F26411EE7767}" type="pres">
      <dgm:prSet presAssocID="{3597B074-BD1F-4C04-92A2-CB483D78CA51}" presName="triangle1" presStyleLbl="node1" presStyleIdx="0" presStyleCnt="4" custScaleX="232259" custScaleY="72580" custLinFactNeighborX="3763" custLinFactNeighborY="-4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AA1780-D53E-4578-987D-354DD42203F9}" type="pres">
      <dgm:prSet presAssocID="{3597B074-BD1F-4C04-92A2-CB483D78CA51}" presName="triangle2" presStyleLbl="node1" presStyleIdx="1" presStyleCnt="4" custScaleX="153764" custLinFactNeighborX="8064" custLinFactNeighborY="-6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5EC13E-E542-4C64-84DE-BCFE75715716}" type="pres">
      <dgm:prSet presAssocID="{3597B074-BD1F-4C04-92A2-CB483D78CA51}" presName="triangle3" presStyleLbl="node1" presStyleIdx="2" presStyleCnt="4" custScaleX="144087" custLinFactNeighborX="6989" custLinFactNeighborY="-178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B04A9-CF73-413E-BEF9-721CC8AAF672}" type="pres">
      <dgm:prSet presAssocID="{3597B074-BD1F-4C04-92A2-CB483D78CA51}" presName="triangle4" presStyleLbl="node1" presStyleIdx="3" presStyleCnt="4" custScaleX="168816" custLinFactNeighborX="12364" custLinFactNeighborY="-6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3512EF-3B3C-4189-9F68-FF0343057325}" type="presOf" srcId="{3597B074-BD1F-4C04-92A2-CB483D78CA51}" destId="{F815D719-CD61-4B44-B5EC-B55C5E1E7A32}" srcOrd="0" destOrd="0" presId="urn:microsoft.com/office/officeart/2005/8/layout/pyramid4"/>
    <dgm:cxn modelId="{3333C742-63D4-46BF-9EEB-8CAB6DCF9FA1}" srcId="{3597B074-BD1F-4C04-92A2-CB483D78CA51}" destId="{D438E2CF-3B84-4303-AB42-03EE0C4C3280}" srcOrd="3" destOrd="0" parTransId="{4DAE9B63-0B7C-4FA0-B575-D785E34247A2}" sibTransId="{844805AE-99D6-4D62-BEC9-1840F5AF7C4B}"/>
    <dgm:cxn modelId="{D33E287E-2A42-4D3B-AD1D-16C2FD1857BC}" type="presOf" srcId="{92B55D71-048F-4CD7-8BCF-77C213954791}" destId="{E9188458-0FCD-4A2D-A381-F26411EE7767}" srcOrd="0" destOrd="0" presId="urn:microsoft.com/office/officeart/2005/8/layout/pyramid4"/>
    <dgm:cxn modelId="{6C9FF008-4B0B-47C2-ABBF-B8BEE5B148B4}" srcId="{3597B074-BD1F-4C04-92A2-CB483D78CA51}" destId="{89E99DF5-6008-4389-8192-69ACA1DA3996}" srcOrd="1" destOrd="0" parTransId="{F74C33A4-18C5-4FCB-B55F-E0D29A2F624D}" sibTransId="{87FA0296-C1A9-4DC5-8CE4-13EA685778B4}"/>
    <dgm:cxn modelId="{361452CA-B87C-401D-A6A7-9190B6F0E2BE}" type="presOf" srcId="{D438E2CF-3B84-4303-AB42-03EE0C4C3280}" destId="{FFFB04A9-CF73-413E-BEF9-721CC8AAF672}" srcOrd="0" destOrd="0" presId="urn:microsoft.com/office/officeart/2005/8/layout/pyramid4"/>
    <dgm:cxn modelId="{1607F366-DB44-4476-B998-20E662BE25FA}" type="presOf" srcId="{FD2C74AA-8F11-4013-97F2-EA4435AE4FBF}" destId="{295EC13E-E542-4C64-84DE-BCFE75715716}" srcOrd="0" destOrd="0" presId="urn:microsoft.com/office/officeart/2005/8/layout/pyramid4"/>
    <dgm:cxn modelId="{FC1C6C2E-C0C0-4777-B8B7-A423369DCD8E}" srcId="{3597B074-BD1F-4C04-92A2-CB483D78CA51}" destId="{92B55D71-048F-4CD7-8BCF-77C213954791}" srcOrd="0" destOrd="0" parTransId="{567C2DF8-96A5-4675-AFB0-C9DF7E3994B4}" sibTransId="{241E25D9-4C75-447A-A280-3CD3BCC900C3}"/>
    <dgm:cxn modelId="{89A1EA52-51C2-4704-A08F-DA45A1B2BB60}" type="presOf" srcId="{89E99DF5-6008-4389-8192-69ACA1DA3996}" destId="{80AA1780-D53E-4578-987D-354DD42203F9}" srcOrd="0" destOrd="0" presId="urn:microsoft.com/office/officeart/2005/8/layout/pyramid4"/>
    <dgm:cxn modelId="{F436BA8D-583A-40A1-80A2-5E709ED05FED}" srcId="{3597B074-BD1F-4C04-92A2-CB483D78CA51}" destId="{FD2C74AA-8F11-4013-97F2-EA4435AE4FBF}" srcOrd="2" destOrd="0" parTransId="{F5C3031D-40C7-4436-9AAC-5FB7A2A0ADD9}" sibTransId="{4FDA2C10-5771-43A7-9145-0E04F39B1C6F}"/>
    <dgm:cxn modelId="{42D40EBD-BA1B-4CBC-8CB6-C18C82CBF634}" type="presParOf" srcId="{F815D719-CD61-4B44-B5EC-B55C5E1E7A32}" destId="{E9188458-0FCD-4A2D-A381-F26411EE7767}" srcOrd="0" destOrd="0" presId="urn:microsoft.com/office/officeart/2005/8/layout/pyramid4"/>
    <dgm:cxn modelId="{1F64870A-1380-4DCF-9C80-AB3D8E8C5C62}" type="presParOf" srcId="{F815D719-CD61-4B44-B5EC-B55C5E1E7A32}" destId="{80AA1780-D53E-4578-987D-354DD42203F9}" srcOrd="1" destOrd="0" presId="urn:microsoft.com/office/officeart/2005/8/layout/pyramid4"/>
    <dgm:cxn modelId="{0757F70D-88CE-45D3-B397-E417009373E4}" type="presParOf" srcId="{F815D719-CD61-4B44-B5EC-B55C5E1E7A32}" destId="{295EC13E-E542-4C64-84DE-BCFE75715716}" srcOrd="2" destOrd="0" presId="urn:microsoft.com/office/officeart/2005/8/layout/pyramid4"/>
    <dgm:cxn modelId="{3D95B3B7-ED75-4CF1-AB6F-89A54D7D185C}" type="presParOf" srcId="{F815D719-CD61-4B44-B5EC-B55C5E1E7A32}" destId="{FFFB04A9-CF73-413E-BEF9-721CC8AAF672}" srcOrd="3" destOrd="0" presId="urn:microsoft.com/office/officeart/2005/8/layout/pyramid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F8FD8-BFBA-4F32-BF5F-60C93C035412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651E6-3FA0-4567-BD25-E076453CE3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651E6-3FA0-4567-BD25-E076453CE35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wmf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928802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Формирование навыков исследовательской деятельности на уроках русского языка и литературы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3857628"/>
            <a:ext cx="7406640" cy="1752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Подготовила:  Быкова  Наталья  Дмитриевна,</a:t>
            </a:r>
          </a:p>
          <a:p>
            <a:r>
              <a:rPr lang="ru-RU" dirty="0" smtClean="0"/>
              <a:t> учитель   русского  языка  и  литературы  МБОУ «СОШ   с.  Русская  </a:t>
            </a:r>
            <a:r>
              <a:rPr lang="ru-RU" dirty="0" err="1" smtClean="0"/>
              <a:t>Халань</a:t>
            </a:r>
            <a:r>
              <a:rPr lang="ru-RU" dirty="0" smtClean="0"/>
              <a:t>»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214290"/>
          <a:ext cx="9144000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85786" y="0"/>
            <a:ext cx="4143404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          Критерии </a:t>
            </a:r>
            <a:r>
              <a:rPr lang="ru-RU" sz="1800" b="1" dirty="0" smtClean="0">
                <a:solidFill>
                  <a:srgbClr val="FF0000"/>
                </a:solidFill>
              </a:rPr>
              <a:t>выполнения исследовательской работы</a:t>
            </a:r>
            <a:r>
              <a:rPr lang="ru-RU" sz="1800" b="1" dirty="0" smtClean="0">
                <a:solidFill>
                  <a:srgbClr val="FF0000"/>
                </a:solidFill>
              </a:rPr>
              <a:t>.</a:t>
            </a:r>
            <a:endParaRPr lang="ru-RU" sz="1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1800" dirty="0" smtClean="0"/>
              <a:t>   </a:t>
            </a:r>
            <a:r>
              <a:rPr lang="ru-RU" sz="1800" dirty="0" smtClean="0">
                <a:solidFill>
                  <a:srgbClr val="002060"/>
                </a:solidFill>
              </a:rPr>
              <a:t>1</a:t>
            </a:r>
            <a:r>
              <a:rPr lang="ru-RU" sz="1800" dirty="0" smtClean="0">
                <a:solidFill>
                  <a:srgbClr val="002060"/>
                </a:solidFill>
              </a:rPr>
              <a:t>. Актуальность темы и предлагаемых решений, реальность, практическая направленность и значимость работы.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      2</a:t>
            </a:r>
            <a:r>
              <a:rPr lang="ru-RU" sz="1800" dirty="0" smtClean="0">
                <a:solidFill>
                  <a:srgbClr val="002060"/>
                </a:solidFill>
              </a:rPr>
              <a:t>. Объем и полнота разработок, самостоятельность, законченность, подго­товленность к опубликованию.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            3</a:t>
            </a:r>
            <a:r>
              <a:rPr lang="ru-RU" sz="1800" dirty="0" smtClean="0">
                <a:solidFill>
                  <a:srgbClr val="002060"/>
                </a:solidFill>
              </a:rPr>
              <a:t>. Уровень творчества, оригинальность раскрытия темы, подходов, пред­лагаемых решений.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     4</a:t>
            </a:r>
            <a:r>
              <a:rPr lang="ru-RU" sz="1800" dirty="0" smtClean="0">
                <a:solidFill>
                  <a:srgbClr val="002060"/>
                </a:solidFill>
              </a:rPr>
              <a:t>. Аргументированность решений, подходов, выводов, полнота библио­графии, цитируемость.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     Оформление</a:t>
            </a:r>
            <a:r>
              <a:rPr lang="ru-RU" sz="1800" dirty="0" smtClean="0">
                <a:solidFill>
                  <a:srgbClr val="002060"/>
                </a:solidFill>
              </a:rPr>
              <a:t>, соответствующее стандартным тре</a:t>
            </a:r>
            <a:r>
              <a:rPr lang="ru-RU" sz="1800" dirty="0" smtClean="0"/>
              <a:t>бованиям.</a:t>
            </a:r>
          </a:p>
          <a:p>
            <a:pPr>
              <a:buNone/>
            </a:pP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29190" y="0"/>
            <a:ext cx="4214810" cy="671514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00B0F0"/>
                </a:solidFill>
              </a:rPr>
              <a:t>              Критерии </a:t>
            </a:r>
            <a:r>
              <a:rPr lang="ru-RU" sz="4000" b="1" dirty="0" smtClean="0">
                <a:solidFill>
                  <a:srgbClr val="00B0F0"/>
                </a:solidFill>
              </a:rPr>
              <a:t>защиты исследовательской </a:t>
            </a:r>
            <a:r>
              <a:rPr lang="ru-RU" sz="4000" b="1" dirty="0" smtClean="0">
                <a:solidFill>
                  <a:srgbClr val="00B0F0"/>
                </a:solidFill>
              </a:rPr>
              <a:t>работы</a:t>
            </a:r>
            <a:endParaRPr lang="ru-RU" sz="4000" b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sz="4000" dirty="0" smtClean="0"/>
              <a:t>1</a:t>
            </a:r>
            <a:r>
              <a:rPr lang="ru-RU" sz="4000" dirty="0" smtClean="0">
                <a:solidFill>
                  <a:srgbClr val="7030A0"/>
                </a:solidFill>
              </a:rPr>
              <a:t>. Качество доклада: композиция, полнота представления работы, подхо­дов, результатов; убедительность и убежденность.</a:t>
            </a:r>
          </a:p>
          <a:p>
            <a:pPr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2. Объем и глубина знаний по теме, эрудиция, </a:t>
            </a:r>
            <a:r>
              <a:rPr lang="ru-RU" sz="4000" dirty="0" err="1" smtClean="0">
                <a:solidFill>
                  <a:srgbClr val="7030A0"/>
                </a:solidFill>
              </a:rPr>
              <a:t>межпредметные</a:t>
            </a:r>
            <a:r>
              <a:rPr lang="ru-RU" sz="4000" dirty="0" smtClean="0">
                <a:solidFill>
                  <a:srgbClr val="7030A0"/>
                </a:solidFill>
              </a:rPr>
              <a:t> связи.</a:t>
            </a:r>
          </a:p>
          <a:p>
            <a:pPr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3. Культура речи, манера, использование наглядности, чувство времени,</a:t>
            </a:r>
            <a:br>
              <a:rPr lang="ru-RU" sz="4000" dirty="0" smtClean="0">
                <a:solidFill>
                  <a:srgbClr val="7030A0"/>
                </a:solidFill>
              </a:rPr>
            </a:br>
            <a:r>
              <a:rPr lang="ru-RU" sz="4000" dirty="0" smtClean="0">
                <a:solidFill>
                  <a:srgbClr val="7030A0"/>
                </a:solidFill>
              </a:rPr>
              <a:t>удержание внимания аудитории.</a:t>
            </a:r>
          </a:p>
          <a:p>
            <a:pPr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4. Ответы на вопросы: полнота, </a:t>
            </a:r>
            <a:r>
              <a:rPr lang="ru-RU" sz="4000" dirty="0" err="1" smtClean="0">
                <a:solidFill>
                  <a:srgbClr val="7030A0"/>
                </a:solidFill>
              </a:rPr>
              <a:t>аргументируемость</a:t>
            </a:r>
            <a:r>
              <a:rPr lang="ru-RU" sz="4000" dirty="0" smtClean="0">
                <a:solidFill>
                  <a:srgbClr val="7030A0"/>
                </a:solidFill>
              </a:rPr>
              <a:t>, дружелюбие, стрем­ление использовать ответы для успешного раскрытия темы и сильных сторон работы.</a:t>
            </a:r>
          </a:p>
          <a:p>
            <a:pPr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5. Деловые и волевые качества докладчика: ответственность решения, стремление к достижению высоких результатов, готовность к дискуссии, добро­желательность, контактность.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00101" y="0"/>
          <a:ext cx="3857652" cy="6830291"/>
        </p:xfrm>
        <a:graphic>
          <a:graphicData uri="http://schemas.openxmlformats.org/drawingml/2006/table">
            <a:tbl>
              <a:tblPr/>
              <a:tblGrid>
                <a:gridCol w="3857652"/>
              </a:tblGrid>
              <a:tr h="68302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929190" y="-23"/>
          <a:ext cx="4071966" cy="6715172"/>
        </p:xfrm>
        <a:graphic>
          <a:graphicData uri="http://schemas.openxmlformats.org/drawingml/2006/table">
            <a:tbl>
              <a:tblPr/>
              <a:tblGrid>
                <a:gridCol w="4071966"/>
              </a:tblGrid>
              <a:tr h="67151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500042"/>
            <a:ext cx="72445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/>
              <a:t>Исследование     на  уроках   русского  языка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50017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Самостоятельный вывод правила по примерам</a:t>
            </a:r>
            <a:endParaRPr lang="ru-RU" sz="2000" b="1" dirty="0">
              <a:solidFill>
                <a:srgbClr val="0070C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214546" y="928670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643306" y="2000240"/>
            <a:ext cx="32004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Сопоставительная работа </a:t>
            </a:r>
            <a:endParaRPr lang="ru-RU" sz="2000" b="1" dirty="0">
              <a:solidFill>
                <a:srgbClr val="0070C0"/>
              </a:solidFill>
            </a:endParaRPr>
          </a:p>
        </p:txBody>
      </p:sp>
      <p:cxnSp>
        <p:nvCxnSpPr>
          <p:cNvPr id="8" name="Прямая со стрелкой 7"/>
          <p:cNvCxnSpPr>
            <a:endCxn id="6" idx="0"/>
          </p:cNvCxnSpPr>
          <p:nvPr/>
        </p:nvCxnSpPr>
        <p:spPr>
          <a:xfrm rot="5400000">
            <a:off x="4907760" y="1264430"/>
            <a:ext cx="1071570" cy="4000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786578" y="1428736"/>
            <a:ext cx="22789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Групповая работа</a:t>
            </a:r>
            <a:r>
              <a:rPr lang="ru-RU" sz="2000" b="1" dirty="0" smtClean="0"/>
              <a:t> </a:t>
            </a:r>
            <a:endParaRPr lang="ru-RU" sz="2000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7215206" y="857232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6357950" y="2714620"/>
            <a:ext cx="29894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Составление тезисов к</a:t>
            </a:r>
          </a:p>
          <a:p>
            <a:r>
              <a:rPr lang="ru-RU" sz="2000" b="1" dirty="0" smtClean="0"/>
              <a:t> определенной те</a:t>
            </a:r>
            <a:r>
              <a:rPr lang="ru-RU" dirty="0" smtClean="0"/>
              <a:t>ме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7500958" y="221455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357554" y="3643314"/>
            <a:ext cx="321469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Трактовка правила в</a:t>
            </a:r>
          </a:p>
          <a:p>
            <a:r>
              <a:rPr lang="ru-RU" sz="2000" b="1" dirty="0" smtClean="0"/>
              <a:t> учебниках различных авторов  (</a:t>
            </a:r>
            <a:r>
              <a:rPr lang="ru-RU" sz="2000" b="1" dirty="0" err="1" smtClean="0"/>
              <a:t>Ладыженская</a:t>
            </a:r>
            <a:r>
              <a:rPr lang="ru-RU" sz="2000" b="1" dirty="0" smtClean="0"/>
              <a:t>,  </a:t>
            </a:r>
            <a:r>
              <a:rPr lang="ru-RU" sz="2000" b="1" dirty="0" err="1" smtClean="0"/>
              <a:t>Бабайцева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Гольцова</a:t>
            </a:r>
            <a:r>
              <a:rPr lang="ru-RU" sz="2000" b="1" dirty="0" smtClean="0"/>
              <a:t>)</a:t>
            </a:r>
            <a:endParaRPr lang="ru-RU" sz="2000" b="1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4179091" y="2964653"/>
            <a:ext cx="128588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2500307"/>
            <a:ext cx="335755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роверка результатов по 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разноуровневой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карточке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>
            <a:off x="1000894" y="235663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81" descr="AN0079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08374" y="4525342"/>
            <a:ext cx="2235626" cy="2332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Памятка «Как готовиться к уроку-исследованию»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Перечитайте (просмотрите) еще раз художественные произведения, отберите в них главы, эпизоды, анализ которых будет необходим для ответов на вопросы, сделайте отметки в тексте или выпишите цитаты на карточки.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Прочитайте рекомендованную преподавателем критическую литературу, осмыслите позицию автора, сделайте необходимые выписки.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Сопоставьте противоречивые суждения, отметьте те, которые совпадают с вашими, продумайте аргументы, подтверждающие ваше мнение.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Составьте план (тезисы) вашего выступления, включая пересказ ключевых эпизодов, необходимые цитаты, сделайте выводы. Проговорите вслух, проверьте, сколько времени займет выступле</a:t>
            </a:r>
            <a:r>
              <a:rPr lang="ru-RU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ние.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2" descr="D:\мои картинки\ДЛЯ СЛАЙДОВ\Рисунок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929438" y="5214950"/>
            <a:ext cx="2085975" cy="1643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0"/>
            <a:ext cx="3643338" cy="6858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Работы с применением компьютерных технологий:</a:t>
            </a:r>
          </a:p>
          <a:p>
            <a:pPr>
              <a:buNone/>
            </a:pPr>
            <a:r>
              <a:rPr lang="ru-RU" dirty="0" smtClean="0"/>
              <a:t>· Создание электронной брошюры «Детский  фольклор  с. Русская  </a:t>
            </a:r>
            <a:r>
              <a:rPr lang="ru-RU" dirty="0" err="1" smtClean="0"/>
              <a:t>Халань</a:t>
            </a:r>
            <a:r>
              <a:rPr lang="ru-RU" dirty="0" smtClean="0"/>
              <a:t>».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Это электронное пособие создано   на  основе  собранных  материалов  из  краеведческого  школьного  музея, записей  школьников в  результате  бесед  со  старожилами  с. Русская  </a:t>
            </a:r>
            <a:r>
              <a:rPr lang="ru-RU" dirty="0" err="1" smtClean="0"/>
              <a:t>Халань</a:t>
            </a:r>
            <a:r>
              <a:rPr lang="ru-RU" dirty="0" smtClean="0"/>
              <a:t>, оно содержит снимки, видеосъемку, сделанные ребятами во время интервьюирования.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6314" y="0"/>
            <a:ext cx="4147374" cy="664371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33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Работы творческого характера:</a:t>
            </a:r>
          </a:p>
          <a:p>
            <a:pPr>
              <a:buNone/>
            </a:pPr>
            <a:r>
              <a:rPr lang="ru-RU" dirty="0" smtClean="0"/>
              <a:t>· Создание иллюстрированного  словаря „Жизнь  и  творчество  гениальных  классиков  19  века“(А. С. Пушкин,  Н. В. Гоголь и др.). </a:t>
            </a:r>
          </a:p>
          <a:p>
            <a:pPr>
              <a:buNone/>
            </a:pPr>
            <a:r>
              <a:rPr lang="ru-RU" dirty="0" smtClean="0"/>
              <a:t>· С пятыми классами создан сборник сказок  собственного  сочинения „Снегурочка“.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Толчком </a:t>
            </a:r>
            <a:r>
              <a:rPr lang="ru-RU" dirty="0" smtClean="0"/>
              <a:t>послужили интересные  сходства  сказки  Братьев  Гримм  «Снегурочка»  и  «Сказки  о  мертвой  царевне  и  о  семи  богатырях  А. С. Пушкина».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000108"/>
            <a:ext cx="1764000" cy="2550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0"/>
            <a:ext cx="1730194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928670"/>
            <a:ext cx="1764000" cy="2528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68" y="2857496"/>
            <a:ext cx="2016000" cy="2865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8" descr="SO00289_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9520" y="4670425"/>
            <a:ext cx="1408113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357167"/>
            <a:ext cx="78581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rgbClr val="0066FF"/>
                </a:solidFill>
                <a:latin typeface="Monotype Corsiva" pitchFamily="66" charset="0"/>
              </a:rPr>
              <a:t>Главное в это время не то, </a:t>
            </a:r>
          </a:p>
          <a:p>
            <a:r>
              <a:rPr lang="ru-RU" sz="4800" b="1" dirty="0" smtClean="0">
                <a:solidFill>
                  <a:srgbClr val="0066FF"/>
                </a:solidFill>
                <a:latin typeface="Monotype Corsiva" pitchFamily="66" charset="0"/>
              </a:rPr>
              <a:t>   где мы, а  то,      в   каком направлении    мы   движемся.</a:t>
            </a:r>
            <a:r>
              <a:rPr lang="ru-RU" sz="4800" b="1" dirty="0" smtClean="0">
                <a:solidFill>
                  <a:srgbClr val="CC9900"/>
                </a:solidFill>
                <a:latin typeface="Monotype Corsiva" pitchFamily="66" charset="0"/>
              </a:rPr>
              <a:t> </a:t>
            </a:r>
          </a:p>
          <a:p>
            <a:pPr algn="r"/>
            <a:r>
              <a:rPr lang="ru-RU" sz="4800" dirty="0" smtClean="0"/>
              <a:t>                                                                                    </a:t>
            </a:r>
            <a:r>
              <a:rPr lang="ru-RU" sz="4800" b="1" dirty="0" err="1" smtClean="0">
                <a:solidFill>
                  <a:schemeClr val="accent2"/>
                </a:solidFill>
                <a:latin typeface="Heather Script One" pitchFamily="2" charset="0"/>
              </a:rPr>
              <a:t>Холмз</a:t>
            </a:r>
            <a:endParaRPr lang="ru-RU" sz="6000" b="1" dirty="0" smtClean="0">
              <a:solidFill>
                <a:schemeClr val="accent2"/>
              </a:solidFill>
              <a:latin typeface="Heather Script One" pitchFamily="2" charset="0"/>
            </a:endParaRPr>
          </a:p>
        </p:txBody>
      </p:sp>
      <p:pic>
        <p:nvPicPr>
          <p:cNvPr id="5" name="Picture 3" descr="AG00222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714884"/>
            <a:ext cx="2428892" cy="2143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ьная выноска 1"/>
          <p:cNvSpPr/>
          <p:nvPr/>
        </p:nvSpPr>
        <p:spPr>
          <a:xfrm>
            <a:off x="3357554" y="5357826"/>
            <a:ext cx="2857520" cy="114300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Формы  уроков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0" y="4071942"/>
            <a:ext cx="250033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урок-творческий</a:t>
            </a:r>
            <a:r>
              <a:rPr lang="ru-RU" dirty="0" smtClean="0"/>
              <a:t> отчет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643670" y="4143380"/>
            <a:ext cx="250033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урок-защита идей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429388" y="2714620"/>
            <a:ext cx="250033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урок-ролевая</a:t>
            </a:r>
            <a:r>
              <a:rPr lang="ru-RU" dirty="0" smtClean="0"/>
              <a:t> игра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6429388" y="1643050"/>
            <a:ext cx="250033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урок   «Мой  поэт»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16200000" flipV="1">
            <a:off x="2464579" y="3893347"/>
            <a:ext cx="2000264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580996" y="2938458"/>
            <a:ext cx="250033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урок- конференция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285720" y="1714488"/>
            <a:ext cx="250033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урок- открытых  мыслей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3571868" y="1285860"/>
            <a:ext cx="250033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урок- конференция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1214414" y="428604"/>
            <a:ext cx="250033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урок- круглый  стол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5715008" y="285728"/>
            <a:ext cx="250033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урок    «Мой  герой»</a:t>
            </a:r>
            <a:endParaRPr lang="ru-RU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 rot="16200000" flipV="1">
            <a:off x="1464447" y="2464587"/>
            <a:ext cx="3929090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0800000">
            <a:off x="1714480" y="5000636"/>
            <a:ext cx="150019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19" idx="5"/>
          </p:cNvCxnSpPr>
          <p:nvPr/>
        </p:nvCxnSpPr>
        <p:spPr>
          <a:xfrm rot="16200000" flipV="1">
            <a:off x="1897255" y="2968832"/>
            <a:ext cx="2840186" cy="1794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2" idx="0"/>
          </p:cNvCxnSpPr>
          <p:nvPr/>
        </p:nvCxnSpPr>
        <p:spPr>
          <a:xfrm rot="16200000" flipV="1">
            <a:off x="3214678" y="3786190"/>
            <a:ext cx="300039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 flipH="1" flipV="1">
            <a:off x="3714744" y="2643182"/>
            <a:ext cx="4000528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 flipH="1" flipV="1">
            <a:off x="4500562" y="3357562"/>
            <a:ext cx="2928958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2" idx="7"/>
          </p:cNvCxnSpPr>
          <p:nvPr/>
        </p:nvCxnSpPr>
        <p:spPr>
          <a:xfrm rot="5400000" flipH="1" flipV="1">
            <a:off x="5279200" y="4089276"/>
            <a:ext cx="1953340" cy="9185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6143636" y="5072074"/>
            <a:ext cx="114300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50825" y="188913"/>
            <a:ext cx="8713788" cy="6408737"/>
            <a:chOff x="158" y="119"/>
            <a:chExt cx="5489" cy="4037"/>
          </a:xfrm>
        </p:grpSpPr>
        <p:sp>
          <p:nvSpPr>
            <p:cNvPr id="3" name="Line 17"/>
            <p:cNvSpPr>
              <a:spLocks noChangeShapeType="1"/>
            </p:cNvSpPr>
            <p:nvPr/>
          </p:nvSpPr>
          <p:spPr bwMode="auto">
            <a:xfrm>
              <a:off x="158" y="119"/>
              <a:ext cx="5489" cy="0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" name="Line 18"/>
            <p:cNvSpPr>
              <a:spLocks noChangeShapeType="1"/>
            </p:cNvSpPr>
            <p:nvPr/>
          </p:nvSpPr>
          <p:spPr bwMode="auto">
            <a:xfrm>
              <a:off x="158" y="119"/>
              <a:ext cx="0" cy="4037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Line 19"/>
            <p:cNvSpPr>
              <a:spLocks noChangeShapeType="1"/>
            </p:cNvSpPr>
            <p:nvPr/>
          </p:nvSpPr>
          <p:spPr bwMode="auto">
            <a:xfrm>
              <a:off x="158" y="4156"/>
              <a:ext cx="5489" cy="0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Line 20"/>
            <p:cNvSpPr>
              <a:spLocks noChangeShapeType="1"/>
            </p:cNvSpPr>
            <p:nvPr/>
          </p:nvSpPr>
          <p:spPr bwMode="auto">
            <a:xfrm>
              <a:off x="5647" y="119"/>
              <a:ext cx="0" cy="4037"/>
            </a:xfrm>
            <a:prstGeom prst="line">
              <a:avLst/>
            </a:prstGeom>
            <a:noFill/>
            <a:ln w="76200" cmpd="tri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4403725" y="5741988"/>
            <a:ext cx="927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</a:rPr>
              <a:t>гриб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5075238" y="941388"/>
            <a:ext cx="1514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</a:rPr>
              <a:t>грибной</a:t>
            </a: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1906588" y="3749675"/>
            <a:ext cx="166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</a:rPr>
              <a:t>грибочек</a:t>
            </a: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6299200" y="3101975"/>
            <a:ext cx="1541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latin typeface="Times New Roman" pitchFamily="18" charset="0"/>
              </a:rPr>
              <a:t>грибник</a:t>
            </a: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 rot="19603968">
            <a:off x="2730500" y="1230313"/>
            <a:ext cx="1984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latin typeface="Times New Roman" pitchFamily="18" charset="0"/>
              </a:rPr>
              <a:t>грибковый</a:t>
            </a:r>
          </a:p>
        </p:txBody>
      </p:sp>
      <p:graphicFrame>
        <p:nvGraphicFramePr>
          <p:cNvPr id="47" name="Схема 46"/>
          <p:cNvGraphicFramePr/>
          <p:nvPr/>
        </p:nvGraphicFramePr>
        <p:xfrm>
          <a:off x="1071538" y="500042"/>
          <a:ext cx="7715304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8582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sz="4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Конфуций   утверждал:</a:t>
            </a:r>
          </a:p>
          <a:p>
            <a:pPr eaLnBrk="0" hangingPunct="0"/>
            <a:r>
              <a:rPr lang="ru-RU" sz="4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«Три пути у человека, чтобы поступить разумно: </a:t>
            </a:r>
          </a:p>
          <a:p>
            <a:pPr eaLnBrk="0" hangingPunct="0"/>
            <a:r>
              <a:rPr lang="ru-RU" sz="4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первый, самый благородный, размышление,</a:t>
            </a:r>
          </a:p>
          <a:p>
            <a:pPr eaLnBrk="0" hangingPunct="0"/>
            <a:r>
              <a:rPr lang="ru-RU" sz="44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второй, </a:t>
            </a:r>
            <a:r>
              <a:rPr lang="ru-RU" sz="4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самый лёгкий, подражание,</a:t>
            </a:r>
          </a:p>
          <a:p>
            <a:pPr eaLnBrk="0" hangingPunct="0"/>
            <a:r>
              <a:rPr lang="ru-RU" sz="4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третий, самый горький, опыт».</a:t>
            </a:r>
            <a:endParaRPr lang="ru-RU" sz="4400" b="1" dirty="0"/>
          </a:p>
        </p:txBody>
      </p:sp>
      <p:pic>
        <p:nvPicPr>
          <p:cNvPr id="3" name="Picture 48" descr="ED0001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16" y="0"/>
            <a:ext cx="1285884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0" y="142852"/>
            <a:ext cx="8229600" cy="566738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lang="ru-RU" sz="3200" dirty="0" smtClean="0"/>
              <a:t>Серьезное название  должности подчеркнет важность  личного вклада в общее исследование</a:t>
            </a:r>
            <a:endParaRPr kumimoji="0" lang="ru-RU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857488" y="2285992"/>
            <a:ext cx="4482882" cy="2953521"/>
            <a:chOff x="2562" y="1616"/>
            <a:chExt cx="2531" cy="1790"/>
          </a:xfrm>
        </p:grpSpPr>
        <p:sp>
          <p:nvSpPr>
            <p:cNvPr id="4" name="AutoShape 6"/>
            <p:cNvSpPr>
              <a:spLocks noChangeArrowheads="1"/>
            </p:cNvSpPr>
            <p:nvPr/>
          </p:nvSpPr>
          <p:spPr bwMode="auto">
            <a:xfrm>
              <a:off x="2562" y="1616"/>
              <a:ext cx="1406" cy="499"/>
            </a:xfrm>
            <a:prstGeom prst="plaque">
              <a:avLst>
                <a:gd name="adj" fmla="val 16667"/>
              </a:avLst>
            </a:prstGeom>
            <a:solidFill>
              <a:srgbClr val="D07C7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600" b="1" i="1" dirty="0">
                <a:latin typeface="Book Antiqua" pitchFamily="18" charset="0"/>
              </a:endParaRPr>
            </a:p>
          </p:txBody>
        </p:sp>
        <p:sp>
          <p:nvSpPr>
            <p:cNvPr id="5" name="Line 15"/>
            <p:cNvSpPr>
              <a:spLocks noChangeShapeType="1"/>
            </p:cNvSpPr>
            <p:nvPr/>
          </p:nvSpPr>
          <p:spPr bwMode="auto">
            <a:xfrm flipH="1" flipV="1">
              <a:off x="3732" y="2136"/>
              <a:ext cx="1361" cy="127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214414" y="3286124"/>
            <a:ext cx="5813425" cy="2225675"/>
            <a:chOff x="765" y="2025"/>
            <a:chExt cx="3662" cy="1402"/>
          </a:xfrm>
        </p:grpSpPr>
        <p:sp>
          <p:nvSpPr>
            <p:cNvPr id="7" name="AutoShape 8"/>
            <p:cNvSpPr>
              <a:spLocks noChangeArrowheads="1"/>
            </p:cNvSpPr>
            <p:nvPr/>
          </p:nvSpPr>
          <p:spPr bwMode="auto">
            <a:xfrm>
              <a:off x="765" y="2025"/>
              <a:ext cx="1442" cy="499"/>
            </a:xfrm>
            <a:prstGeom prst="plaque">
              <a:avLst>
                <a:gd name="adj" fmla="val 16667"/>
              </a:avLst>
            </a:prstGeom>
            <a:solidFill>
              <a:srgbClr val="D07C7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600" dirty="0" smtClean="0"/>
                <a:t>оппоненты</a:t>
              </a:r>
              <a:endParaRPr lang="ru-RU" sz="1600" b="1" i="1" dirty="0">
                <a:latin typeface="Book Antiqua" pitchFamily="18" charset="0"/>
              </a:endParaRPr>
            </a:p>
          </p:txBody>
        </p:sp>
        <p:sp>
          <p:nvSpPr>
            <p:cNvPr id="8" name="Line 16"/>
            <p:cNvSpPr>
              <a:spLocks noChangeShapeType="1"/>
            </p:cNvSpPr>
            <p:nvPr/>
          </p:nvSpPr>
          <p:spPr bwMode="auto">
            <a:xfrm flipH="1" flipV="1">
              <a:off x="2250" y="2520"/>
              <a:ext cx="2177" cy="907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21"/>
          <p:cNvGrpSpPr>
            <a:grpSpLocks/>
          </p:cNvGrpSpPr>
          <p:nvPr/>
        </p:nvGrpSpPr>
        <p:grpSpPr bwMode="auto">
          <a:xfrm>
            <a:off x="357187" y="4143375"/>
            <a:ext cx="6677026" cy="1720850"/>
            <a:chOff x="225" y="2610"/>
            <a:chExt cx="4206" cy="1084"/>
          </a:xfrm>
        </p:grpSpPr>
        <p:sp>
          <p:nvSpPr>
            <p:cNvPr id="10" name="AutoShape 5"/>
            <p:cNvSpPr>
              <a:spLocks noChangeArrowheads="1"/>
            </p:cNvSpPr>
            <p:nvPr/>
          </p:nvSpPr>
          <p:spPr bwMode="auto">
            <a:xfrm>
              <a:off x="225" y="2610"/>
              <a:ext cx="1665" cy="630"/>
            </a:xfrm>
            <a:prstGeom prst="plaque">
              <a:avLst>
                <a:gd name="adj" fmla="val 16667"/>
              </a:avLst>
            </a:prstGeom>
            <a:solidFill>
              <a:srgbClr val="D07C7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600" dirty="0" smtClean="0"/>
                <a:t>идеологи</a:t>
              </a:r>
              <a:endParaRPr lang="ru-RU" sz="1600" b="1" i="1" dirty="0">
                <a:latin typeface="Book Antiqua" pitchFamily="18" charset="0"/>
              </a:endParaRPr>
            </a:p>
          </p:txBody>
        </p:sp>
        <p:sp>
          <p:nvSpPr>
            <p:cNvPr id="11" name="Line 17"/>
            <p:cNvSpPr>
              <a:spLocks noChangeShapeType="1"/>
            </p:cNvSpPr>
            <p:nvPr/>
          </p:nvSpPr>
          <p:spPr bwMode="auto">
            <a:xfrm flipH="1" flipV="1">
              <a:off x="1890" y="3285"/>
              <a:ext cx="2541" cy="409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20"/>
          <p:cNvGrpSpPr>
            <a:grpSpLocks/>
          </p:cNvGrpSpPr>
          <p:nvPr/>
        </p:nvGrpSpPr>
        <p:grpSpPr bwMode="auto">
          <a:xfrm>
            <a:off x="0" y="5500688"/>
            <a:ext cx="7326313" cy="792162"/>
            <a:chOff x="0" y="3465"/>
            <a:chExt cx="4615" cy="499"/>
          </a:xfrm>
        </p:grpSpPr>
        <p:sp>
          <p:nvSpPr>
            <p:cNvPr id="14" name="AutoShape 9"/>
            <p:cNvSpPr>
              <a:spLocks noChangeArrowheads="1"/>
            </p:cNvSpPr>
            <p:nvPr/>
          </p:nvSpPr>
          <p:spPr bwMode="auto">
            <a:xfrm>
              <a:off x="0" y="3465"/>
              <a:ext cx="1406" cy="499"/>
            </a:xfrm>
            <a:prstGeom prst="plaque">
              <a:avLst>
                <a:gd name="adj" fmla="val 16667"/>
              </a:avLst>
            </a:prstGeom>
            <a:solidFill>
              <a:srgbClr val="D07C7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600" b="1" i="1" dirty="0" smtClean="0">
                  <a:latin typeface="Book Antiqua" pitchFamily="18" charset="0"/>
                </a:rPr>
                <a:t>разведчики</a:t>
              </a:r>
              <a:endParaRPr lang="ru-RU" sz="1600" b="1" i="1" dirty="0">
                <a:latin typeface="Book Antiqua" pitchFamily="18" charset="0"/>
              </a:endParaRPr>
            </a:p>
          </p:txBody>
        </p:sp>
        <p:sp>
          <p:nvSpPr>
            <p:cNvPr id="15" name="Line 18"/>
            <p:cNvSpPr>
              <a:spLocks noChangeShapeType="1"/>
            </p:cNvSpPr>
            <p:nvPr/>
          </p:nvSpPr>
          <p:spPr bwMode="auto">
            <a:xfrm flipH="1" flipV="1">
              <a:off x="1440" y="3825"/>
              <a:ext cx="3175" cy="45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3286116" y="2500306"/>
            <a:ext cx="1653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иллюстраторы</a:t>
            </a:r>
            <a:endParaRPr lang="ru-RU" dirty="0"/>
          </a:p>
        </p:txBody>
      </p:sp>
      <p:grpSp>
        <p:nvGrpSpPr>
          <p:cNvPr id="18" name="Group 24"/>
          <p:cNvGrpSpPr>
            <a:grpSpLocks/>
          </p:cNvGrpSpPr>
          <p:nvPr/>
        </p:nvGrpSpPr>
        <p:grpSpPr bwMode="auto">
          <a:xfrm>
            <a:off x="5286381" y="1571612"/>
            <a:ext cx="2865438" cy="3665538"/>
            <a:chOff x="3379" y="1026"/>
            <a:chExt cx="1805" cy="2309"/>
          </a:xfrm>
        </p:grpSpPr>
        <p:sp>
          <p:nvSpPr>
            <p:cNvPr id="19" name="AutoShape 7"/>
            <p:cNvSpPr>
              <a:spLocks noChangeArrowheads="1"/>
            </p:cNvSpPr>
            <p:nvPr/>
          </p:nvSpPr>
          <p:spPr bwMode="auto">
            <a:xfrm>
              <a:off x="3379" y="1026"/>
              <a:ext cx="1406" cy="499"/>
            </a:xfrm>
            <a:prstGeom prst="plaque">
              <a:avLst>
                <a:gd name="adj" fmla="val 16667"/>
              </a:avLst>
            </a:prstGeom>
            <a:solidFill>
              <a:srgbClr val="D07C7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600" dirty="0" smtClean="0"/>
                <a:t>архивариусы</a:t>
              </a:r>
              <a:endParaRPr lang="ru-RU" sz="1600" b="1" i="1" dirty="0">
                <a:latin typeface="Book Antiqua" pitchFamily="18" charset="0"/>
              </a:endParaRPr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 flipH="1" flipV="1">
              <a:off x="4504" y="1521"/>
              <a:ext cx="680" cy="1814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" name="8-конечная звезда 20"/>
          <p:cNvSpPr/>
          <p:nvPr/>
        </p:nvSpPr>
        <p:spPr>
          <a:xfrm>
            <a:off x="6929454" y="4857760"/>
            <a:ext cx="2214546" cy="1343028"/>
          </a:xfrm>
          <a:prstGeom prst="star8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Диагностика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" y="0"/>
            <a:ext cx="8858280" cy="537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АЛГОРИТМ СТРАТЕГИИ НАУЧНОГО ПОИСКА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Попытку решения научной задачи следует предпринимать до изучения специальной литературы по теме.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Далее следует определить пути решения задачи, согласовав их с научным руководителем.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Изучив литературу по теме исследования, приступить к решению научной задачи.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Получив ответы на поставленные вопросы, исследователь должен критически проанализировать полученные результаты и сделать на их основе научные выводы.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10" descr="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929198"/>
            <a:ext cx="2794005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642918"/>
            <a:ext cx="80724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5400" b="1" smtClean="0">
                <a:solidFill>
                  <a:srgbClr val="7030A0"/>
                </a:solidFill>
              </a:rPr>
              <a:t>На  </a:t>
            </a:r>
            <a:r>
              <a:rPr lang="ru-RU" sz="5400" b="1" dirty="0" smtClean="0">
                <a:solidFill>
                  <a:srgbClr val="7030A0"/>
                </a:solidFill>
              </a:rPr>
              <a:t>свете  есть два  вида  занятий: учение  с  мучением  и  учение  с  увлечением.</a:t>
            </a:r>
            <a:endParaRPr lang="ru-RU" sz="2000" b="1" dirty="0" smtClean="0">
              <a:solidFill>
                <a:srgbClr val="7030A0"/>
              </a:solidFill>
            </a:endParaRPr>
          </a:p>
        </p:txBody>
      </p:sp>
      <p:pic>
        <p:nvPicPr>
          <p:cNvPr id="3" name="Рисунок 6" descr="21M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786577" y="4286256"/>
            <a:ext cx="200026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52488" y="274638"/>
            <a:ext cx="8291512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Исследовательская  деятельность на  уроках  литературы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80655" y="332509"/>
          <a:ext cx="7980218" cy="1205346"/>
        </p:xfrm>
        <a:graphic>
          <a:graphicData uri="http://schemas.openxmlformats.org/drawingml/2006/table">
            <a:tbl>
              <a:tblPr/>
              <a:tblGrid>
                <a:gridCol w="7980218"/>
              </a:tblGrid>
              <a:tr h="12053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rot="10800000" flipV="1">
            <a:off x="1214414" y="1571612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0" y="214311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Заинтересованное знакомство с текстом произведения .</a:t>
            </a:r>
            <a:endParaRPr lang="ru-RU" sz="24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500694" y="1928802"/>
            <a:ext cx="328614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Сочетание исследовательских и творческих задач позволяет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реализовать себя каждому ученику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6200000" flipH="1">
            <a:off x="6572264" y="1714488"/>
            <a:ext cx="42862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928662" y="378619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Успешное исследование, проведенное по одному произведению, является стимулом к проведению аналогичной    работы 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по другим произведениям.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3214678" y="1857364"/>
            <a:ext cx="2143140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7143768" y="407194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500662" y="4357694"/>
            <a:ext cx="36433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лабые   ученики  могут     участвовать с большой отдачей в общей работе класса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" name="Picture 5" descr="logo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13843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173</TotalTime>
  <Words>313</Words>
  <PresentationFormat>Экран (4:3)</PresentationFormat>
  <Paragraphs>99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  Формирование навыков исследовательской деятельности на уроках русского языка и литературы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Исследовательская  деятельность на  уроках  литературы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Формирование навыков исследовательской деятельности на уроках русского языка и литературы </dc:title>
  <cp:lastModifiedBy>Наталья</cp:lastModifiedBy>
  <cp:revision>22</cp:revision>
  <dcterms:modified xsi:type="dcterms:W3CDTF">2012-10-22T18:13:51Z</dcterms:modified>
</cp:coreProperties>
</file>