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93" autoAdjust="0"/>
  </p:normalViewPr>
  <p:slideViewPr>
    <p:cSldViewPr>
      <p:cViewPr varScale="1">
        <p:scale>
          <a:sx n="65" d="100"/>
          <a:sy n="65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876B-3AA0-41B1-99C8-4F489C3E784C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79E0C-187C-480E-B99A-891A3A761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4/24/2012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785794"/>
            <a:ext cx="6812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Тукай – Б</a:t>
            </a:r>
            <a:r>
              <a:rPr lang="tt-RU" sz="54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өек исем!!!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143116"/>
            <a:ext cx="2905125" cy="3810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rful-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474EC7DFF5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497384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4500570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Шагыйрьнең җеназасы Юнысов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мәйданында.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Монда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җыелган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5–6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меңләп халык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Зариф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хәзрәт Әмирхан тарафыннан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җеназа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намазы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укыла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bb6aafc9cb107110ac4fa25d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 rot="1069163">
            <a:off x="1890246" y="1234767"/>
            <a:ext cx="5737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шагыйре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Тукай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Мөхәммәтгариф 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Тукаев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1886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елның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апрелендә элекке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Казан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губернасы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Мәңгәр волосте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(ТАССР Арча районы)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Кушлавыч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авылында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Кечкенәдән ятим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калган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кулдан-кулга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йөреп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балачагын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Өчиле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Кырлай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авылларында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уздыра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Башлангыч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белемне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Кырлай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мәдрәсәсендә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6548_9f73a54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00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714356"/>
            <a:ext cx="7072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Шагыйрьнең </a:t>
            </a:r>
            <a:r>
              <a:rPr lang="ru-RU" sz="200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бишеге</a:t>
            </a:r>
            <a:endParaRPr lang="ru-RU" sz="20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1886-1894)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Айрылып</a:t>
            </a:r>
            <a:r>
              <a:rPr lang="ru-RU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китсәм дә синнән гомремнең таңында </a:t>
            </a:r>
            <a:r>
              <a:rPr lang="ru-RU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мин...</a:t>
            </a:r>
            <a:r>
              <a:rPr lang="ru-RU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Җир өчен, азатлык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өчен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көрәшләргә, патша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са­модержавиесенең камчылы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экспедицияләренә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гаҗә­еп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бай Казан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артының үткәне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төбәктәге халык­ның аһ-зарлы моңы, яну-сөю аһәңнәре, акыл-хикмәт тулы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җыр-бәетләр, әкият-мәзәкләр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һәммәсе дөньяви хәлләргә бәйләнгән.</a:t>
            </a:r>
            <a:endParaRPr lang="ru-RU" sz="2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3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28604"/>
            <a:ext cx="1607931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c2fcdcedad2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087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57166"/>
            <a:ext cx="678661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Дөньяда бер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генә шагыйрьнең дә җылылык эз­ләп үз гомерендә җиде-сигез хатынга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«әни» дип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дә­шеп караганы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булмагандыр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исә әнә шун­дый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язмыш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кичерә.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соңрак аны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үз әнисе яңа гаиләсенә алды­ра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Шагыйрьнең «Исемдә калганнар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дигән автобио­график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әсәрен укыганда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урынга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җиткәч, иркен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сулап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куясың: рәхәткә тарыды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сабый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дисең.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Ләкин 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рәхәт озакка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бармый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әнисе дөнья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куя да,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Габ­дулла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дөм ятим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кала.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Сасна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мулласы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ятимне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Өчилегә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Габдулланың әнисенең атасына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кайтарып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бирә.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исә үги әби.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Күп балалы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гаилә.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«Үги әбинең алты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күгәрченнәре эчендә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чәү­кә булганга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мине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җыласам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юатучы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иркәләним дисәм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сөюче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ашыйсым-эчәсем килсә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кызга­нучы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дә булмаган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эткәннәр дә төрткән­нәр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дүртенче гаилә.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Бәләкәй Габдулла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мон­да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ятимлекне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генә түгел, ачлыкны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татый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Баба­сы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күрше авыллардан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икмәк сыныклары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теләнеп алып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кайтып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балаларын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үлемнән саклый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Ә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бер­вакыт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Казанга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баручы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ямщиккә утыр­тып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ерак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билгесез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сәфәргә озаталар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Теге ямщик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исә Печән базарына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килгәч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Асрарга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бирәм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кем ала?»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кычкырып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йөри.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drop-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1-04-30_04-Tuqay_Ber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3357586" cy="3714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21429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1895 ел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башыннан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Тукай Уральск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шәһәрендә яшәүче туганнары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гаиләсендә тәрбияләнә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Биредә ул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татар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иҗатын һәм әдәбиятын җентекләп өйрәнә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гарәп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фарсы,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төрек, 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рус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башка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халыкларның әдәбиятлары белән таныша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рус теле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Көнбатыш 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классик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әдәбияты казанышларын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үзләштерә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Үзе дә беренче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шигырьләрен иҗат итә.</a:t>
            </a:r>
            <a:endParaRPr lang="ru-RU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42913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Уральскидагы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әдәби-мәдәни хәрәкәт 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Тукай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тормышында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хәлиткеч 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уйный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1905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елгы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революция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дулкыны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белән зур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әдәбиятка килеп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кергән әдип монда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җәмәгать эшлеклесе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журналист,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тәрҗемәче һәм шагыйрь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буларак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формалаша</a:t>
            </a:r>
            <a:r>
              <a:rPr lang="ru-RU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7587_740c97e0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309379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28384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414338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1907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елның көзендә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Тукай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Казанга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үлемсез әсәрләренең күбесен шушында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яза;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профессиональ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революционерлар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даирәсенә керә; 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культурасының революцион-демо-кратик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канатын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җитәкләүгә алына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Шагыйрьнең сугышчан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шигърияте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һәм иҗтимагый, әдәби процессларның иң четерекле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проблемаларына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багышланган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публицистик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чыгышлары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әдәби-мәдәни хәрәкәтнең төп юнәлешен билгеләүче көчкә әверелә</a:t>
            </a:r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9ed78a8b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0007-008-Gabdulla-Tuk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2928958" cy="398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umaeva-valieva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785794"/>
            <a:ext cx="2500330" cy="370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укай-_снимок-1-апреля-1913-года-сай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14290"/>
            <a:ext cx="278608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572008"/>
            <a:ext cx="8501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Тукай 1913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елның 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апрелендә Казанда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үпкә авыруыннан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вафат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Тукай татар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халкының яңа реалистик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әдәбиятына һәм хәзерге заман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татар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 теленә нигез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салучы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булды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Шагыйрь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иҗтимагый  прогресска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хезмәт  итүне  үзенең  гражданлык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бурычы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санады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кыска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гомер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юлында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күпкырлы иҗаты белән 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культурасы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тарихында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яңа 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эпоха </a:t>
            </a:r>
            <a:r>
              <a:rPr lang="ru-RU" sz="2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ачты</a:t>
            </a:r>
            <a:r>
              <a:rPr lang="ru-RU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70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1948"/>
          </a:xfrm>
          <a:prstGeom prst="rect">
            <a:avLst/>
          </a:prstGeom>
        </p:spPr>
      </p:pic>
      <p:pic>
        <p:nvPicPr>
          <p:cNvPr id="5" name="Рисунок 4" descr="82559F60B56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14290"/>
            <a:ext cx="2000263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1357298"/>
            <a:ext cx="42148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Тукай татар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әдәбияты тарихына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яңа милли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поэзиягә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заманча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татар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теленә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нигез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салучы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бөек шагыйрь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буларак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керде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Шагыйрьнең иҗат эшчәнлеге сигез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дәвам итә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яшендә вафат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Үзеннән соң 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меңнән артык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шигъри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юллар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(400дән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артык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шигырь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9 поэма)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һәм 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биткә якын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проза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әсәрләре 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(350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хикәя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очерк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һәм истәлекләр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язып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калдыра</a:t>
            </a:r>
            <a:r>
              <a:rPr lang="ru-RU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5591_2d69cad5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</TotalTime>
  <Words>452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2012-04-23T16:33:21Z</dcterms:created>
  <dcterms:modified xsi:type="dcterms:W3CDTF">2012-04-24T17:46:04Z</dcterms:modified>
</cp:coreProperties>
</file>