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notesViewPr>
    <p:cSldViewPr>
      <p:cViewPr varScale="1">
        <p:scale>
          <a:sx n="34" d="100"/>
          <a:sy n="34" d="100"/>
        </p:scale>
        <p:origin x="-153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DDA47-BC0A-418B-9937-CB17EA6C85A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DD31-37FE-43A9-8E18-ACB244CF7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8F4E6-5B9D-4A2A-BE0A-5B5F2BC608A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3E078-553A-4D2A-9EAE-1E364E754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8F4E6-5B9D-4A2A-BE0A-5B5F2BC608A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3E078-553A-4D2A-9EAE-1E364E754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8F4E6-5B9D-4A2A-BE0A-5B5F2BC608A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3E078-553A-4D2A-9EAE-1E364E754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8F4E6-5B9D-4A2A-BE0A-5B5F2BC608A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3E078-553A-4D2A-9EAE-1E364E754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8F4E6-5B9D-4A2A-BE0A-5B5F2BC608A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3E078-553A-4D2A-9EAE-1E364E754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8F4E6-5B9D-4A2A-BE0A-5B5F2BC608A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3E078-553A-4D2A-9EAE-1E364E754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8F4E6-5B9D-4A2A-BE0A-5B5F2BC608A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3E078-553A-4D2A-9EAE-1E364E754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8F4E6-5B9D-4A2A-BE0A-5B5F2BC608A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3E078-553A-4D2A-9EAE-1E364E754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8F4E6-5B9D-4A2A-BE0A-5B5F2BC608A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3E078-553A-4D2A-9EAE-1E364E754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8F4E6-5B9D-4A2A-BE0A-5B5F2BC608A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3E078-553A-4D2A-9EAE-1E364E754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8F4E6-5B9D-4A2A-BE0A-5B5F2BC608A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53E078-553A-4D2A-9EAE-1E364E754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B8F4E6-5B9D-4A2A-BE0A-5B5F2BC608A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53E078-553A-4D2A-9EAE-1E364E754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1472" y="642938"/>
            <a:ext cx="8572528" cy="4214822"/>
          </a:xfrm>
        </p:spPr>
        <p:txBody>
          <a:bodyPr/>
          <a:lstStyle/>
          <a:p>
            <a:r>
              <a:rPr lang="ru-RU" sz="9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Татар </a:t>
            </a:r>
            <a:r>
              <a:rPr lang="ru-RU" sz="9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халык</a:t>
            </a:r>
            <a:r>
              <a:rPr lang="ru-RU" sz="9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</a:t>
            </a:r>
            <a:r>
              <a:rPr lang="ru-RU" sz="9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ашлары</a:t>
            </a:r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        </a:t>
            </a:r>
            <a:r>
              <a:rPr lang="ru-RU" sz="3600" smtClean="0"/>
              <a:t> </a:t>
            </a:r>
            <a:endParaRPr lang="ru-RU" sz="3600" dirty="0"/>
          </a:p>
        </p:txBody>
      </p:sp>
    </p:spTree>
  </p:cSld>
  <p:clrMapOvr>
    <a:masterClrMapping/>
  </p:clrMapOvr>
  <p:transition advTm="3453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t-RU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Кыстыбый</a:t>
            </a:r>
            <a:endParaRPr lang="ru-RU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Изображение 3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211" y="530226"/>
            <a:ext cx="3877616" cy="4187825"/>
          </a:xfrm>
        </p:spPr>
      </p:pic>
    </p:spTree>
  </p:cSld>
  <p:clrMapOvr>
    <a:masterClrMapping/>
  </p:clrMapOvr>
  <p:transition advTm="3219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t-RU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Токмачлы аш</a:t>
            </a:r>
            <a:endParaRPr lang="ru-RU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Изображение 3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139" y="530226"/>
            <a:ext cx="3697760" cy="4187825"/>
          </a:xfrm>
        </p:spPr>
      </p:pic>
    </p:spTree>
  </p:cSld>
  <p:clrMapOvr>
    <a:masterClrMapping/>
  </p:clrMapOvr>
  <p:transition advTm="2672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t-RU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Гөбәдия</a:t>
            </a:r>
            <a:endParaRPr lang="ru-RU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Изображение 3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5131" y="1563433"/>
            <a:ext cx="2779776" cy="21214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advTm="4234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785926"/>
            <a:ext cx="8183880" cy="2428892"/>
          </a:xfrm>
        </p:spPr>
        <p:txBody>
          <a:bodyPr>
            <a:noAutofit/>
          </a:bodyPr>
          <a:lstStyle/>
          <a:p>
            <a:r>
              <a:rPr lang="tt-RU" sz="4800" dirty="0" smtClean="0"/>
              <a:t>  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000372"/>
            <a:ext cx="8183880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</a:t>
            </a:r>
            <a:r>
              <a:rPr lang="ru-RU" dirty="0" err="1" smtClean="0"/>
              <a:t>Ашларыгыз</a:t>
            </a:r>
            <a:r>
              <a:rPr lang="ru-RU" dirty="0" smtClean="0"/>
              <a:t> т</a:t>
            </a:r>
            <a:r>
              <a:rPr lang="tt-RU" dirty="0" smtClean="0"/>
              <a:t>әмле булсын!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5000636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tt-RU" sz="7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Өчпочмак</a:t>
            </a:r>
            <a:endParaRPr lang="ru-RU" sz="7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Содержимое 5" descr="Изображение 3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785794"/>
            <a:ext cx="5700095" cy="4044949"/>
          </a:xfrm>
        </p:spPr>
      </p:pic>
    </p:spTree>
  </p:cSld>
  <p:clrMapOvr>
    <a:masterClrMapping/>
  </p:clrMapOvr>
  <p:transition advTm="314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t-RU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Чәк - чәк</a:t>
            </a:r>
            <a:endParaRPr lang="ru-RU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Изображение 3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845" y="530226"/>
            <a:ext cx="5384347" cy="4187825"/>
          </a:xfrm>
        </p:spPr>
      </p:pic>
    </p:spTree>
  </p:cSld>
  <p:clrMapOvr>
    <a:masterClrMapping/>
  </p:clrMapOvr>
  <p:transition advTm="2937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983480"/>
            <a:ext cx="8186766" cy="1051560"/>
          </a:xfrm>
        </p:spPr>
        <p:txBody>
          <a:bodyPr>
            <a:noAutofit/>
          </a:bodyPr>
          <a:lstStyle/>
          <a:p>
            <a:pPr algn="ctr"/>
            <a:r>
              <a:rPr lang="tt-RU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Бавырсак</a:t>
            </a:r>
            <a:endParaRPr lang="ru-RU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Изображение 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8865" y="530226"/>
            <a:ext cx="2892311" cy="4187825"/>
          </a:xfrm>
        </p:spPr>
      </p:pic>
    </p:spTree>
  </p:cSld>
  <p:clrMapOvr>
    <a:masterClrMapping/>
  </p:clrMapOvr>
  <p:transition advTm="2672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t-RU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Кош теле</a:t>
            </a:r>
            <a:endParaRPr lang="ru-RU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Изображение 3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717" y="530226"/>
            <a:ext cx="3754603" cy="4187825"/>
          </a:xfrm>
        </p:spPr>
      </p:pic>
    </p:spTree>
  </p:cSld>
  <p:clrMapOvr>
    <a:masterClrMapping/>
  </p:clrMapOvr>
  <p:transition advTm="2453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t-RU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Кош теле </a:t>
            </a:r>
            <a:endParaRPr lang="ru-RU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Изображение 3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4312" y="530226"/>
            <a:ext cx="2681413" cy="4187825"/>
          </a:xfrm>
        </p:spPr>
      </p:pic>
    </p:spTree>
  </p:cSld>
  <p:clrMapOvr>
    <a:masterClrMapping/>
  </p:clrMapOvr>
  <p:transition advTm="2969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t-RU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Пәрәмәч</a:t>
            </a:r>
            <a:endParaRPr lang="ru-RU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Изображение 3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477" y="530226"/>
            <a:ext cx="5343087" cy="4187825"/>
          </a:xfrm>
        </p:spPr>
      </p:pic>
    </p:spTree>
  </p:cSld>
  <p:clrMapOvr>
    <a:masterClrMapping/>
  </p:clrMapOvr>
  <p:transition advTm="2984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t-RU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Бәлеш</a:t>
            </a:r>
            <a:endParaRPr lang="ru-RU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Изображение 3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731" y="1124521"/>
            <a:ext cx="4608576" cy="2999232"/>
          </a:xfrm>
        </p:spPr>
      </p:pic>
    </p:spTree>
  </p:cSld>
  <p:clrMapOvr>
    <a:masterClrMapping/>
  </p:clrMapOvr>
  <p:transition advTm="3422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t-RU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Коймак</a:t>
            </a:r>
            <a:endParaRPr lang="ru-RU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Изображение 3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555" y="1782889"/>
            <a:ext cx="2852928" cy="1682496"/>
          </a:xfrm>
        </p:spPr>
      </p:pic>
    </p:spTree>
  </p:cSld>
  <p:clrMapOvr>
    <a:masterClrMapping/>
  </p:clrMapOvr>
  <p:transition advTm="3375"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</TotalTime>
  <Words>26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Татар халык   ашлары                    </vt:lpstr>
      <vt:lpstr>Өчпочмак</vt:lpstr>
      <vt:lpstr>Чәк - чәк</vt:lpstr>
      <vt:lpstr>Бавырсак</vt:lpstr>
      <vt:lpstr>Кош теле</vt:lpstr>
      <vt:lpstr>Кош теле </vt:lpstr>
      <vt:lpstr>Пәрәмәч</vt:lpstr>
      <vt:lpstr>Бәлеш</vt:lpstr>
      <vt:lpstr>Коймак</vt:lpstr>
      <vt:lpstr>Кыстыбый</vt:lpstr>
      <vt:lpstr>Токмачлы аш</vt:lpstr>
      <vt:lpstr>Гөбәдия</vt:lpstr>
      <vt:lpstr> 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 халык ашлары 4 нче сыйныф (күрсәтмә материал) </dc:title>
  <dc:creator>User</dc:creator>
  <cp:lastModifiedBy>User</cp:lastModifiedBy>
  <cp:revision>11</cp:revision>
  <dcterms:created xsi:type="dcterms:W3CDTF">2013-01-17T18:55:17Z</dcterms:created>
  <dcterms:modified xsi:type="dcterms:W3CDTF">2013-02-05T17:24:34Z</dcterms:modified>
</cp:coreProperties>
</file>