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16" r:id="rId3"/>
    <p:sldId id="317" r:id="rId4"/>
    <p:sldId id="318" r:id="rId5"/>
    <p:sldId id="319" r:id="rId6"/>
    <p:sldId id="320" r:id="rId7"/>
    <p:sldId id="321" r:id="rId8"/>
    <p:sldId id="275" r:id="rId9"/>
    <p:sldId id="272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59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67" r:id="rId95"/>
    <p:sldId id="368" r:id="rId96"/>
    <p:sldId id="369" r:id="rId97"/>
    <p:sldId id="370" r:id="rId98"/>
    <p:sldId id="371" r:id="rId99"/>
    <p:sldId id="372" r:id="rId100"/>
    <p:sldId id="373" r:id="rId101"/>
    <p:sldId id="374" r:id="rId102"/>
    <p:sldId id="375" r:id="rId103"/>
    <p:sldId id="376" r:id="rId104"/>
    <p:sldId id="377" r:id="rId105"/>
    <p:sldId id="378" r:id="rId106"/>
    <p:sldId id="379" r:id="rId107"/>
    <p:sldId id="380" r:id="rId108"/>
    <p:sldId id="381" r:id="rId109"/>
    <p:sldId id="382" r:id="rId110"/>
    <p:sldId id="383" r:id="rId111"/>
    <p:sldId id="384" r:id="rId112"/>
    <p:sldId id="385" r:id="rId113"/>
    <p:sldId id="386" r:id="rId114"/>
    <p:sldId id="387" r:id="rId115"/>
    <p:sldId id="388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7" r:id="rId125"/>
    <p:sldId id="398" r:id="rId126"/>
    <p:sldId id="399" r:id="rId127"/>
    <p:sldId id="400" r:id="rId128"/>
    <p:sldId id="401" r:id="rId129"/>
    <p:sldId id="402" r:id="rId130"/>
    <p:sldId id="403" r:id="rId131"/>
    <p:sldId id="404" r:id="rId132"/>
    <p:sldId id="405" r:id="rId133"/>
    <p:sldId id="406" r:id="rId134"/>
    <p:sldId id="407" r:id="rId135"/>
    <p:sldId id="408" r:id="rId136"/>
    <p:sldId id="409" r:id="rId137"/>
    <p:sldId id="410" r:id="rId138"/>
    <p:sldId id="411" r:id="rId139"/>
    <p:sldId id="412" r:id="rId140"/>
    <p:sldId id="413" r:id="rId141"/>
    <p:sldId id="414" r:id="rId142"/>
    <p:sldId id="273" r:id="rId143"/>
    <p:sldId id="274" r:id="rId1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1FF51"/>
    <a:srgbClr val="9FE6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620000" cy="5248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1061"/>
            </a:avLst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03648" y="6696988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00B05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img-fotki.yandex.ru/get/5604/natali73123.240/0_4df90_1acbae6b_XL.png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7 ОГЭ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подчинительной связи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35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«театральный двор» </a:t>
            </a:r>
            <a:r>
              <a:rPr lang="ru-RU" dirty="0" smtClean="0"/>
              <a:t>(предложение 3), построенное на основе </a:t>
            </a:r>
            <a:r>
              <a:rPr lang="ru-RU" b="1" dirty="0" smtClean="0"/>
              <a:t>согласования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«говорит радостно»</a:t>
            </a:r>
            <a:r>
              <a:rPr lang="ru-RU" dirty="0" smtClean="0"/>
              <a:t> (предложение 13),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«школьная дверь»</a:t>
            </a:r>
            <a:r>
              <a:rPr lang="ru-RU" dirty="0" smtClean="0"/>
              <a:t> (предложение 24),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водяных дорожках»</a:t>
            </a:r>
            <a:r>
              <a:rPr lang="ru-RU" dirty="0" smtClean="0"/>
              <a:t> (предложение 3),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ПАПИН НАЧАЛЬНИК</a:t>
            </a:r>
            <a:r>
              <a:rPr lang="ru-RU" dirty="0" smtClean="0"/>
              <a:t> (предложение 5), построенное на основе </a:t>
            </a:r>
            <a:r>
              <a:rPr lang="ru-RU" b="1" dirty="0" smtClean="0"/>
              <a:t>согласования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детском лагере»</a:t>
            </a:r>
            <a:r>
              <a:rPr lang="ru-RU" dirty="0" smtClean="0"/>
              <a:t> (предложение 30),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«бумажных голубей»</a:t>
            </a:r>
            <a:r>
              <a:rPr lang="ru-RU" dirty="0" smtClean="0"/>
              <a:t> (предложение 11),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Укажите вид связи в словосочетании </a:t>
            </a:r>
            <a:r>
              <a:rPr lang="ru-RU" b="1" dirty="0" smtClean="0"/>
              <a:t>УКРЕПЛЕНИЯ ПОЗИЦИЙ </a:t>
            </a:r>
            <a:r>
              <a:rPr lang="ru-RU" dirty="0" smtClean="0"/>
              <a:t>(предложение 15).</a:t>
            </a:r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«известия с фронта»</a:t>
            </a:r>
            <a:r>
              <a:rPr lang="ru-RU" dirty="0" smtClean="0"/>
              <a:t> (предложение 23),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«гудок парохода»</a:t>
            </a:r>
            <a:r>
              <a:rPr lang="ru-RU" dirty="0" smtClean="0"/>
              <a:t> (предложение 41),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«фарфоровые собаки»</a:t>
            </a:r>
            <a:r>
              <a:rPr lang="ru-RU" dirty="0" smtClean="0"/>
              <a:t> (предложение 7),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«</a:t>
            </a:r>
            <a:r>
              <a:rPr lang="ru-RU" b="1" dirty="0" smtClean="0"/>
              <a:t>собачья душа</a:t>
            </a:r>
            <a:r>
              <a:rPr lang="ru-RU" dirty="0" smtClean="0"/>
              <a:t>» (предложение 30),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НРАВИТСЯ ЧИТАТЬ </a:t>
            </a:r>
            <a:r>
              <a:rPr lang="ru-RU" dirty="0" smtClean="0"/>
              <a:t>в предложении 18,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«без церемоний бросал»</a:t>
            </a:r>
            <a:r>
              <a:rPr lang="ru-RU" dirty="0" smtClean="0"/>
              <a:t> (предложение 10), построенное на основе управления,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«Лялиной красотой»</a:t>
            </a:r>
            <a:r>
              <a:rPr lang="ru-RU" dirty="0" smtClean="0"/>
              <a:t> (предложение 21),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«еловые шишки»</a:t>
            </a:r>
            <a:r>
              <a:rPr lang="ru-RU" dirty="0" smtClean="0"/>
              <a:t> (предложение 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ЛЮСИНА МАМА</a:t>
            </a:r>
            <a:r>
              <a:rPr lang="ru-RU" b="1" dirty="0" smtClean="0"/>
              <a:t> </a:t>
            </a:r>
            <a:r>
              <a:rPr lang="ru-RU" dirty="0" smtClean="0"/>
              <a:t>в предложении 11,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«временно исчезла»</a:t>
            </a:r>
            <a:r>
              <a:rPr lang="ru-RU" dirty="0" smtClean="0"/>
              <a:t> (предложение 33),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«Санькины чувства»</a:t>
            </a:r>
            <a:r>
              <a:rPr lang="ru-RU" dirty="0" smtClean="0"/>
              <a:t> (предложение 34),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«дом Пушкина»</a:t>
            </a:r>
            <a:r>
              <a:rPr lang="ru-RU" dirty="0" smtClean="0"/>
              <a:t> (предложение 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«колосьев ржи»</a:t>
            </a:r>
            <a:r>
              <a:rPr lang="ru-RU" dirty="0" smtClean="0"/>
              <a:t> (предложение 3),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«школьный зал»</a:t>
            </a:r>
            <a:r>
              <a:rPr lang="ru-RU" dirty="0" smtClean="0"/>
              <a:t> (предложение 20),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«детское ликование»</a:t>
            </a:r>
            <a:r>
              <a:rPr lang="ru-RU" dirty="0" smtClean="0"/>
              <a:t> (предложение 13),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«струны на скрипке»</a:t>
            </a:r>
            <a:r>
              <a:rPr lang="ru-RU" dirty="0" smtClean="0"/>
              <a:t> (предложение 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«утренняя пробежка»</a:t>
            </a:r>
            <a:r>
              <a:rPr lang="ru-RU" dirty="0" smtClean="0"/>
              <a:t> (предложение 7), построенное на основе согласования,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«шиферные вигвамы»</a:t>
            </a:r>
            <a:r>
              <a:rPr lang="ru-RU" dirty="0" smtClean="0"/>
              <a:t> (предложение 9),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КОФЕЙНАЯ МЕЛЬНИЦА</a:t>
            </a:r>
            <a:r>
              <a:rPr lang="ru-RU" dirty="0" smtClean="0"/>
              <a:t> в предложении 3,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«замов сын»</a:t>
            </a:r>
            <a:r>
              <a:rPr lang="ru-RU" dirty="0" smtClean="0"/>
              <a:t>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ФРАНЦУЗСКИЙ СЫР</a:t>
            </a:r>
            <a:r>
              <a:rPr lang="ru-RU" dirty="0" smtClean="0"/>
              <a:t> в предложении 27,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</a:t>
            </a:r>
            <a:r>
              <a:rPr lang="ru-RU" dirty="0" smtClean="0"/>
              <a:t> </a:t>
            </a:r>
            <a:r>
              <a:rPr lang="ru-RU" b="1" dirty="0" smtClean="0"/>
              <a:t>каменных слоников»</a:t>
            </a:r>
            <a:r>
              <a:rPr lang="ru-RU" dirty="0" smtClean="0"/>
              <a:t> (предложение 10),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«мамиными именинами»</a:t>
            </a:r>
            <a:r>
              <a:rPr lang="ru-RU" dirty="0" smtClean="0"/>
              <a:t> (предложение 18),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«дымовых столба»</a:t>
            </a:r>
            <a:r>
              <a:rPr lang="ru-RU" dirty="0" smtClean="0"/>
              <a:t> (предложение 12),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(В) ВОЕННОЙ СРЕДЕ</a:t>
            </a:r>
            <a:r>
              <a:rPr lang="ru-RU" dirty="0" smtClean="0"/>
              <a:t> в предложении 17,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«беличье гнездо»</a:t>
            </a:r>
            <a:r>
              <a:rPr lang="ru-RU" dirty="0" smtClean="0"/>
              <a:t> (предложение  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ДОЖДЕВЫХ КАПЕЛЬ</a:t>
            </a:r>
            <a:r>
              <a:rPr lang="ru-RU" dirty="0" smtClean="0"/>
              <a:t> в предложении 5,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</a:t>
            </a:r>
            <a:r>
              <a:rPr lang="ru-RU" dirty="0" smtClean="0"/>
              <a:t> </a:t>
            </a:r>
            <a:r>
              <a:rPr lang="ru-RU" b="1" dirty="0" smtClean="0"/>
              <a:t>рыбный суп»</a:t>
            </a:r>
            <a:r>
              <a:rPr lang="ru-RU" dirty="0" smtClean="0"/>
              <a:t>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«серебряное колечко»</a:t>
            </a:r>
            <a:r>
              <a:rPr lang="ru-RU" dirty="0" smtClean="0"/>
              <a:t> (предложение 16),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КЛЫКАСТАЯ ПАСТЬ </a:t>
            </a:r>
            <a:r>
              <a:rPr lang="ru-RU" dirty="0" smtClean="0"/>
              <a:t>в предложении 9,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«(к) шагам солдат»</a:t>
            </a:r>
            <a:r>
              <a:rPr lang="ru-RU" dirty="0" smtClean="0"/>
              <a:t> (предложение 38),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«цветочный магазин»</a:t>
            </a:r>
            <a:r>
              <a:rPr lang="ru-RU" dirty="0" smtClean="0"/>
              <a:t> (предложение 2),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словах Романа»</a:t>
            </a:r>
            <a:r>
              <a:rPr lang="ru-RU" dirty="0" smtClean="0"/>
              <a:t> (предложение 36),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Укажите вид связи в словосочетании </a:t>
            </a:r>
            <a:r>
              <a:rPr lang="ru-RU" b="1" dirty="0" smtClean="0"/>
              <a:t>ДРУЖБУ МЕЖДУ ЛЮДЬМИ </a:t>
            </a:r>
            <a:r>
              <a:rPr lang="ru-RU" dirty="0" smtClean="0"/>
              <a:t>(предложение 3).</a:t>
            </a:r>
            <a:endParaRPr lang="ru-RU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«командир полка»</a:t>
            </a:r>
            <a:r>
              <a:rPr lang="ru-RU" dirty="0" smtClean="0"/>
              <a:t> (предложение 16),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«людские шаги»</a:t>
            </a:r>
            <a:r>
              <a:rPr lang="ru-RU" dirty="0" smtClean="0"/>
              <a:t> (предложение 20),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«дверь в кухню»</a:t>
            </a:r>
            <a:r>
              <a:rPr lang="ru-RU" dirty="0" smtClean="0"/>
              <a:t> (предложение 51),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«хозяйской ласки»</a:t>
            </a:r>
            <a:r>
              <a:rPr lang="ru-RU" dirty="0" smtClean="0"/>
              <a:t> (предложение 20),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управление.</a:t>
            </a:r>
            <a:r>
              <a:rPr lang="ru-RU" dirty="0" smtClean="0"/>
              <a:t>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Из предложения 10 выпишите словосочетание со связью СОГЛАСОВАНИЕ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(10)Лучшие книги остаются в голове писателя, а те, что написаны, только наполовину вылились на бумагу, потеряв цвета, запахи, краски, оттенки настроения. </a:t>
            </a:r>
            <a:endParaRPr lang="ru-RU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6869360" cy="86409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ts val="0"/>
              </a:spcBef>
            </a:pPr>
            <a:r>
              <a:rPr lang="ru-RU" b="1" spc="50" dirty="0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b="1" spc="50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автора шаблона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:Матюшкина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Анжелика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Владимировна,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классовГБОУ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СОШ № 680 г.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Москвы.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http://img-fotki.yandex.ru/get/5604/natali73123.240/0_4df90_1acbae6b_XL.png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ФИПИ. Открытый банк заданий: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http://www.fipi.ru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ctr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71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669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«насмешливо сказала»</a:t>
            </a:r>
            <a:r>
              <a:rPr lang="ru-RU" dirty="0" smtClean="0"/>
              <a:t> (предложение 8),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управление.</a:t>
            </a:r>
            <a:r>
              <a:rPr lang="ru-RU" dirty="0" smtClean="0"/>
              <a:t>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«музыкальный кружок»</a:t>
            </a:r>
            <a:r>
              <a:rPr lang="ru-RU" dirty="0" smtClean="0"/>
              <a:t> (предложение 13),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«человеческая жизнь»</a:t>
            </a:r>
            <a:r>
              <a:rPr lang="ru-RU" dirty="0" smtClean="0"/>
              <a:t> (предложение 37),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«к </a:t>
            </a:r>
            <a:r>
              <a:rPr lang="ru-RU" b="1" dirty="0" err="1" smtClean="0"/>
              <a:t>Алкиному</a:t>
            </a:r>
            <a:r>
              <a:rPr lang="ru-RU" b="1" dirty="0" smtClean="0"/>
              <a:t> дому»</a:t>
            </a:r>
            <a:r>
              <a:rPr lang="ru-RU" dirty="0" smtClean="0"/>
              <a:t> (предложение 27),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управление.</a:t>
            </a:r>
            <a:r>
              <a:rPr lang="ru-RU" dirty="0" smtClean="0"/>
              <a:t>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«папиной ручкой»</a:t>
            </a:r>
            <a:r>
              <a:rPr lang="ru-RU" dirty="0" smtClean="0"/>
              <a:t> (предложение 17),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5000"/>
          </a:xfrm>
        </p:spPr>
        <p:txBody>
          <a:bodyPr/>
          <a:lstStyle/>
          <a:p>
            <a:pPr algn="ctr" eaLnBrk="1" hangingPunct="1"/>
            <a:r>
              <a:rPr lang="ru-RU" sz="3000" b="1" smtClean="0"/>
              <a:t>Типы связей слов в словосочетании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09600" y="1143000"/>
            <a:ext cx="3048000" cy="914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0000"/>
                </a:solidFill>
              </a:rPr>
              <a:t>согласование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048000" y="2133600"/>
            <a:ext cx="3124200" cy="914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управление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943600" y="3124200"/>
            <a:ext cx="2819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примыкание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09600" y="2133600"/>
            <a:ext cx="22860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Какой? Чей?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 прилагательное, причастие, местоимение, порядковое числительное.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124200" y="3124200"/>
            <a:ext cx="2438400" cy="1597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падежей.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 существительное, местоимение.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943600" y="4114800"/>
            <a:ext cx="2667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наречий.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–наречие, деепричастие, инфинитив</a:t>
            </a:r>
            <a:r>
              <a:rPr lang="ru-RU" sz="1600" b="1" dirty="0" smtClean="0"/>
              <a:t>.,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Притяжательные местоимения ЕГО ЕЁ ИХ</a:t>
            </a:r>
            <a:endParaRPr lang="ru-RU" sz="1600" b="1" dirty="0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3124200" y="4876800"/>
            <a:ext cx="2438400" cy="1352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600" b="1" dirty="0"/>
              <a:t>!!!  </a:t>
            </a:r>
            <a:r>
              <a:rPr lang="ru-RU" sz="1600" dirty="0"/>
              <a:t> </a:t>
            </a:r>
            <a:r>
              <a:rPr lang="ru-RU" sz="1600" b="1" u="sng" dirty="0"/>
              <a:t>Если в словосочетании есть предлог – всегда управление</a:t>
            </a:r>
            <a:r>
              <a:rPr lang="ru-RU" sz="1600" b="1" dirty="0"/>
              <a:t>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400" grpId="0" animBg="1"/>
      <p:bldP spid="59402" grpId="0" animBg="1"/>
      <p:bldP spid="59406" grpId="0" animBg="1"/>
      <p:bldP spid="59408" grpId="0" animBg="1"/>
      <p:bldP spid="59409" grpId="0" animBg="1"/>
      <p:bldP spid="594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«на прибрежном песке»</a:t>
            </a:r>
            <a:r>
              <a:rPr lang="ru-RU" dirty="0" smtClean="0"/>
              <a:t> (предложение 11),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«утиное гнездо»</a:t>
            </a:r>
            <a:r>
              <a:rPr lang="ru-RU" dirty="0" smtClean="0"/>
              <a:t> (предложение  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i="1" dirty="0" smtClean="0"/>
              <a:t>ПРИНЯЛСЯ ЗА ЧТЕНИЕ </a:t>
            </a:r>
            <a:r>
              <a:rPr lang="ru-RU" dirty="0" smtClean="0"/>
              <a:t>в предложении 41, построенное на основе управления,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«ракетный хвост»</a:t>
            </a:r>
            <a:r>
              <a:rPr lang="ru-RU" dirty="0" smtClean="0"/>
              <a:t> (предложение 69),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«железная печка»</a:t>
            </a:r>
            <a:r>
              <a:rPr lang="ru-RU" dirty="0" smtClean="0"/>
              <a:t> (предложение 20),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</a:t>
            </a:r>
            <a:r>
              <a:rPr lang="ru-RU" b="1" dirty="0" err="1" smtClean="0"/>
              <a:t>глебовская</a:t>
            </a:r>
            <a:r>
              <a:rPr lang="ru-RU" b="1" dirty="0" smtClean="0"/>
              <a:t> власть»</a:t>
            </a:r>
            <a:r>
              <a:rPr lang="ru-RU" dirty="0" smtClean="0"/>
              <a:t> (предложение 11),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«детские книги»</a:t>
            </a:r>
            <a:r>
              <a:rPr lang="ru-RU" dirty="0" smtClean="0"/>
              <a:t> (предложение 46),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«музыку звёзд»</a:t>
            </a:r>
            <a:r>
              <a:rPr lang="ru-RU" dirty="0" smtClean="0"/>
              <a:t> (предложение 22),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</a:t>
            </a:r>
            <a:r>
              <a:rPr lang="ru-RU" b="1" dirty="0" err="1" smtClean="0"/>
              <a:t>голубкинская</a:t>
            </a:r>
            <a:r>
              <a:rPr lang="ru-RU" b="1" dirty="0" smtClean="0"/>
              <a:t> совесть»</a:t>
            </a:r>
            <a:r>
              <a:rPr lang="ru-RU" dirty="0" smtClean="0"/>
              <a:t> (предложение 32),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«временно закрыта»</a:t>
            </a:r>
            <a:r>
              <a:rPr lang="ru-RU" dirty="0" smtClean="0"/>
              <a:t> (предложение 23),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228600"/>
            <a:ext cx="73152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  <a:latin typeface="Tahoma" pitchFamily="34" charset="0"/>
                <a:cs typeface="Arial" charset="0"/>
              </a:rPr>
              <a:t>Найти главное и зависимое слово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295400"/>
            <a:ext cx="7315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Определить, чем они выражены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133600"/>
            <a:ext cx="20574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Зависимое слово</a:t>
            </a:r>
          </a:p>
          <a:p>
            <a:pPr algn="ctr">
              <a:defRPr/>
            </a:pPr>
            <a:r>
              <a:rPr lang="ru-RU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Наречие</a:t>
            </a:r>
          </a:p>
          <a:p>
            <a:pPr algn="ctr">
              <a:defRPr/>
            </a:pPr>
            <a:r>
              <a:rPr lang="ru-RU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Инфинитив</a:t>
            </a:r>
          </a:p>
          <a:p>
            <a:pPr algn="ctr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Деепричастие</a:t>
            </a:r>
          </a:p>
          <a:p>
            <a:pPr algn="ctr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Его её их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Arial" charset="0"/>
              </a:rPr>
              <a:t>?</a:t>
            </a:r>
            <a:endParaRPr lang="ru-RU" b="1" dirty="0">
              <a:solidFill>
                <a:schemeClr val="tx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0" y="4724400"/>
            <a:ext cx="3124200" cy="1066800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примыкание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2667000"/>
            <a:ext cx="25908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Отвечает на вопросы падежей? Или есть </a:t>
            </a:r>
            <a:r>
              <a:rPr lang="ru-RU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в словосочетании предлог</a:t>
            </a: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?</a:t>
            </a:r>
          </a:p>
        </p:txBody>
      </p:sp>
      <p:sp>
        <p:nvSpPr>
          <p:cNvPr id="13" name="Овал 12"/>
          <p:cNvSpPr/>
          <p:nvPr/>
        </p:nvSpPr>
        <p:spPr>
          <a:xfrm>
            <a:off x="3962400" y="4267200"/>
            <a:ext cx="1066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да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91200" y="2819400"/>
            <a:ext cx="1066800" cy="1066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нет</a:t>
            </a: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48000" y="4953000"/>
            <a:ext cx="2971800" cy="10668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управление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81800" y="2514600"/>
            <a:ext cx="2209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Согласуются ли в роде, числе и падеже?</a:t>
            </a:r>
          </a:p>
        </p:txBody>
      </p:sp>
      <p:sp>
        <p:nvSpPr>
          <p:cNvPr id="20" name="Блок-схема: решение 19"/>
          <p:cNvSpPr/>
          <p:nvPr/>
        </p:nvSpPr>
        <p:spPr>
          <a:xfrm>
            <a:off x="5791200" y="5334000"/>
            <a:ext cx="3505200" cy="1066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Tahoma" pitchFamily="34" charset="0"/>
                <a:cs typeface="Arial" charset="0"/>
              </a:rPr>
              <a:t>согласование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 rot="20481361">
            <a:off x="911919" y="4106697"/>
            <a:ext cx="914400" cy="605601"/>
          </a:xfrm>
          <a:prstGeom prst="downArrow">
            <a:avLst>
              <a:gd name="adj1" fmla="val 50000"/>
              <a:gd name="adj2" fmla="val 291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/>
              <a:t>да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5400000">
            <a:off x="2209800" y="2743200"/>
            <a:ext cx="1143000" cy="8382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r>
              <a:rPr lang="ru-RU" sz="2000" b="1" dirty="0"/>
              <a:t>нет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1216630">
            <a:off x="7239000" y="3886200"/>
            <a:ext cx="1219200" cy="1371600"/>
          </a:xfrm>
          <a:prstGeom prst="downArrow">
            <a:avLst>
              <a:gd name="adj1" fmla="val 50000"/>
              <a:gd name="adj2" fmla="val 2812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/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9233" grpId="0" animBg="1"/>
      <p:bldP spid="9235" grpId="0" animBg="1"/>
      <p:bldP spid="92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 Замените словосочетание </a:t>
            </a:r>
            <a:r>
              <a:rPr lang="ru-RU" b="1" i="1" dirty="0" smtClean="0"/>
              <a:t>ФАР АВТОМОБИЛЕЙ</a:t>
            </a:r>
            <a:r>
              <a:rPr lang="ru-RU" b="1" dirty="0" smtClean="0"/>
              <a:t> </a:t>
            </a:r>
            <a:r>
              <a:rPr lang="ru-RU" dirty="0" smtClean="0"/>
              <a:t>(предложение 25), построенное на основе </a:t>
            </a:r>
            <a:r>
              <a:rPr lang="ru-RU" b="1" dirty="0" smtClean="0"/>
              <a:t>управления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ОСТОРОЖНО ВЫБРАЛСЯ</a:t>
            </a:r>
            <a:r>
              <a:rPr lang="ru-RU" dirty="0" smtClean="0"/>
              <a:t> (предложение 36), построенное на основе </a:t>
            </a:r>
            <a:r>
              <a:rPr lang="ru-RU" b="1" dirty="0" smtClean="0"/>
              <a:t>примыкания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«вечерней прохладой»</a:t>
            </a:r>
            <a:r>
              <a:rPr lang="ru-RU" dirty="0" smtClean="0"/>
              <a:t> (предложение 2),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«соседский огород»</a:t>
            </a:r>
            <a:r>
              <a:rPr lang="ru-RU" dirty="0" smtClean="0"/>
              <a:t> (предложение 8),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хрустальной вазе»</a:t>
            </a:r>
            <a:r>
              <a:rPr lang="ru-RU" dirty="0" smtClean="0"/>
              <a:t> (предложение 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«нежно гладит»</a:t>
            </a:r>
            <a:r>
              <a:rPr lang="ru-RU" dirty="0" smtClean="0"/>
              <a:t> (предложение 23),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ДЕДОВ ЛЮБИМЕЦ</a:t>
            </a:r>
            <a:r>
              <a:rPr lang="ru-RU" b="1" dirty="0" smtClean="0"/>
              <a:t> </a:t>
            </a:r>
            <a:r>
              <a:rPr lang="ru-RU" dirty="0" smtClean="0"/>
              <a:t>в предложении 6,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«книжный магазин»</a:t>
            </a:r>
            <a:r>
              <a:rPr lang="ru-RU" dirty="0" smtClean="0"/>
              <a:t> (предложение 5),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ДОСАДЛИВО ПОМОРЩИЛСЯ</a:t>
            </a:r>
            <a:r>
              <a:rPr lang="ru-RU" dirty="0" smtClean="0"/>
              <a:t> (предложение 16), построенное на основе </a:t>
            </a:r>
            <a:r>
              <a:rPr lang="ru-RU" b="1" dirty="0" smtClean="0"/>
              <a:t>примыкания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«отцовское лицо»,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900" b="1" dirty="0" smtClean="0"/>
              <a:t>Определите тип связи в словосочетании </a:t>
            </a:r>
            <a:r>
              <a:rPr lang="ru-RU" sz="2900" b="1" dirty="0" smtClean="0">
                <a:solidFill>
                  <a:srgbClr val="FF0000"/>
                </a:solidFill>
              </a:rPr>
              <a:t>ВСЕЙ ИСТОРИИ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1) Главное слово – </a:t>
            </a:r>
            <a:r>
              <a:rPr lang="ru-RU" b="1" dirty="0" smtClean="0">
                <a:solidFill>
                  <a:srgbClr val="FF0000"/>
                </a:solidFill>
              </a:rPr>
              <a:t>истории</a:t>
            </a:r>
            <a:r>
              <a:rPr lang="ru-RU" b="1" dirty="0" smtClean="0"/>
              <a:t> (от него можно задать вопрос </a:t>
            </a:r>
            <a:r>
              <a:rPr lang="ru-RU" b="1" i="1" dirty="0" smtClean="0"/>
              <a:t>какой?</a:t>
            </a:r>
            <a:r>
              <a:rPr lang="ru-RU" b="1" dirty="0" smtClean="0"/>
              <a:t> (</a:t>
            </a:r>
            <a:r>
              <a:rPr lang="ru-RU" b="1" i="1" dirty="0" smtClean="0"/>
              <a:t>всей</a:t>
            </a:r>
            <a:r>
              <a:rPr lang="ru-RU" b="1" dirty="0" smtClean="0"/>
              <a:t>); это вопрос </a:t>
            </a:r>
            <a:r>
              <a:rPr lang="ru-RU" b="1" u="sng" dirty="0" smtClean="0"/>
              <a:t>согласования</a:t>
            </a:r>
            <a:r>
              <a:rPr lang="ru-RU" b="1" dirty="0" smtClean="0"/>
              <a:t>. Проверим наше утверждение.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2) Зависимое слово – местоимение.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3) Оба слова склоняются: </a:t>
            </a:r>
            <a:r>
              <a:rPr lang="ru-RU" b="1" i="1" dirty="0" smtClean="0"/>
              <a:t>всеми историями, всех историй, всем историям</a:t>
            </a:r>
            <a:r>
              <a:rPr lang="ru-RU" b="1" dirty="0" smtClean="0"/>
              <a:t>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Следовательно, наш вывод правилен: тип связи – согласование.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«шмелиное жужжание»</a:t>
            </a:r>
            <a:r>
              <a:rPr lang="ru-RU" dirty="0" smtClean="0"/>
              <a:t> (предложение 14),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«деревянная скамейка»</a:t>
            </a:r>
            <a:r>
              <a:rPr lang="ru-RU" dirty="0" smtClean="0"/>
              <a:t> (предложение 32),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«детские игрушки»</a:t>
            </a:r>
            <a:r>
              <a:rPr lang="ru-RU" dirty="0" smtClean="0"/>
              <a:t> (предложение 14),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«кирпичный дом»</a:t>
            </a:r>
            <a:r>
              <a:rPr lang="ru-RU" dirty="0" smtClean="0"/>
              <a:t> (предложение 23),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СКАЗАЛ СО СТРАДАНИЕМ</a:t>
            </a:r>
            <a:r>
              <a:rPr lang="ru-RU" sz="2800" dirty="0" smtClean="0"/>
              <a:t> в предложении 17, построенное на основе управления, синонимичным словосочетанием со связью </a:t>
            </a:r>
            <a:r>
              <a:rPr lang="ru-RU" sz="2800" b="1" dirty="0" smtClean="0"/>
              <a:t>примыкание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ПОСЛЕ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УТРЕННЕЙ ПРОБЕЖКИ</a:t>
            </a:r>
            <a:r>
              <a:rPr lang="ru-RU" sz="2800" dirty="0" smtClean="0"/>
              <a:t> (предложение 6), построенное на основе связи </a:t>
            </a:r>
            <a:r>
              <a:rPr lang="ru-RU" sz="2800" b="1" dirty="0" smtClean="0"/>
              <a:t>согласования</a:t>
            </a:r>
            <a:r>
              <a:rPr lang="ru-RU" sz="2800" dirty="0" smtClean="0"/>
              <a:t>, синонимичным словосочетанием со связью </a:t>
            </a:r>
            <a:r>
              <a:rPr lang="ru-RU" sz="2800" b="1" dirty="0" smtClean="0"/>
              <a:t>примыкание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«школьные будни»</a:t>
            </a:r>
            <a:r>
              <a:rPr lang="ru-RU" sz="2800" dirty="0" smtClean="0"/>
              <a:t> (предложение 7),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«дощатый сарай»</a:t>
            </a:r>
            <a:r>
              <a:rPr lang="ru-RU" sz="2800" dirty="0" smtClean="0"/>
              <a:t> (предложение 24),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ОЗОРНО СМОТРЕЛ</a:t>
            </a:r>
            <a:r>
              <a:rPr lang="ru-RU" sz="2800" dirty="0" smtClean="0"/>
              <a:t> (предложение 12), построенное на основе </a:t>
            </a:r>
            <a:r>
              <a:rPr lang="ru-RU" sz="2800" b="1" dirty="0" smtClean="0"/>
              <a:t>примыкания</a:t>
            </a:r>
            <a:r>
              <a:rPr lang="ru-RU" sz="2800" dirty="0" smtClean="0"/>
              <a:t>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ОХОТНО ЖАМКАЕТ </a:t>
            </a:r>
            <a:r>
              <a:rPr lang="ru-RU" sz="2800" dirty="0" smtClean="0"/>
              <a:t>в предложении 34, построенное на основе примыкания,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900" b="1" dirty="0" smtClean="0"/>
              <a:t>Определите тип связи в словосочетании </a:t>
            </a:r>
            <a:r>
              <a:rPr lang="ru-RU" sz="2900" b="1" dirty="0" smtClean="0">
                <a:solidFill>
                  <a:srgbClr val="FF0000"/>
                </a:solidFill>
              </a:rPr>
              <a:t>ПРИШЕДШЕЕ ИЗ ГАЛАКТИК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1) </a:t>
            </a:r>
            <a:r>
              <a:rPr lang="ru-RU" b="1" u="sng" smtClean="0"/>
              <a:t>Есть предлог</a:t>
            </a:r>
            <a:r>
              <a:rPr lang="ru-RU" b="1" smtClean="0"/>
              <a:t> – это </a:t>
            </a:r>
            <a:r>
              <a:rPr lang="ru-RU" b="1" u="sng" smtClean="0"/>
              <a:t>управление</a:t>
            </a:r>
            <a:r>
              <a:rPr lang="ru-RU" b="1" smtClean="0"/>
              <a:t>. Проверим.</a:t>
            </a: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2) Зависимое слово – существительное; его форма не изменяется, даже если изменяется форма главного слова: </a:t>
            </a:r>
            <a:r>
              <a:rPr lang="ru-RU" b="1" i="1" smtClean="0"/>
              <a:t>пришедшим из галактик, пришедшему из галактик</a:t>
            </a:r>
            <a:r>
              <a:rPr lang="ru-RU" b="1" smtClean="0"/>
              <a:t>.</a:t>
            </a: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Тип связи — управление. </a:t>
            </a: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МИР ПОЭЗИИ</a:t>
            </a:r>
            <a:r>
              <a:rPr lang="ru-RU" sz="2800" dirty="0" smtClean="0"/>
              <a:t> в предложении 9,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«нефтяные разводы»</a:t>
            </a:r>
            <a:r>
              <a:rPr lang="ru-RU" sz="2800" dirty="0" smtClean="0"/>
              <a:t> (предложение 10),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«коробка от спичек»</a:t>
            </a:r>
            <a:r>
              <a:rPr lang="ru-RU" sz="2800" dirty="0" smtClean="0"/>
              <a:t> (предложение 17),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«народная мелодия»</a:t>
            </a:r>
            <a:r>
              <a:rPr lang="ru-RU" sz="2800" dirty="0" smtClean="0"/>
              <a:t> (предложение 12),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«мамин совет»</a:t>
            </a:r>
            <a:r>
              <a:rPr lang="ru-RU" sz="2800" dirty="0" smtClean="0"/>
              <a:t> (предложение 3),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РАДОСТНО СКАЗАЛ</a:t>
            </a:r>
            <a:r>
              <a:rPr lang="ru-RU" sz="2800" dirty="0" smtClean="0"/>
              <a:t> (предложение 12), построенное на основе </a:t>
            </a:r>
            <a:r>
              <a:rPr lang="ru-RU" sz="2800" b="1" dirty="0" smtClean="0"/>
              <a:t>примыкания</a:t>
            </a:r>
            <a:r>
              <a:rPr lang="ru-RU" sz="2800" dirty="0" smtClean="0"/>
              <a:t>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 </a:t>
            </a:r>
            <a:endParaRPr lang="ru-RU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«пуховую шапку»</a:t>
            </a:r>
            <a:r>
              <a:rPr lang="ru-RU" sz="2800" dirty="0" smtClean="0"/>
              <a:t> (предложение 23),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«бессонные ночи»</a:t>
            </a:r>
            <a:r>
              <a:rPr lang="ru-RU" sz="2800" dirty="0" smtClean="0"/>
              <a:t> (предложение 38),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</a:t>
            </a:r>
            <a:endParaRPr lang="ru-RU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ВОЗДУХОМ ПЕЧЕЙ</a:t>
            </a:r>
            <a:r>
              <a:rPr lang="ru-RU" sz="2800" dirty="0" smtClean="0"/>
              <a:t> в предложении 4,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«народным горем»</a:t>
            </a:r>
            <a:r>
              <a:rPr lang="ru-RU" sz="2800" dirty="0" smtClean="0"/>
              <a:t> (предложение 44),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900" b="1" dirty="0" smtClean="0"/>
              <a:t>Определите тип связи в словосочетании </a:t>
            </a:r>
            <a:r>
              <a:rPr lang="ru-RU" sz="2900" b="1" dirty="0" smtClean="0">
                <a:solidFill>
                  <a:srgbClr val="FF0000"/>
                </a:solidFill>
              </a:rPr>
              <a:t>НАПОЛНЯЯСЬ ОДНОВРЕМЕННО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Главное слово – наполняясь; зависимое слово – наречие </a:t>
            </a:r>
            <a:r>
              <a:rPr lang="ru-RU" b="1" i="1" smtClean="0"/>
              <a:t>одновременно</a:t>
            </a:r>
            <a:r>
              <a:rPr lang="ru-RU" b="1" smtClean="0"/>
              <a:t>, следовательно, это </a:t>
            </a:r>
            <a:r>
              <a:rPr lang="ru-RU" b="1" u="sng" smtClean="0"/>
              <a:t>примыкание</a:t>
            </a:r>
            <a:r>
              <a:rPr lang="ru-RU" b="1" smtClean="0"/>
              <a:t>.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«суд отца»</a:t>
            </a:r>
            <a:r>
              <a:rPr lang="ru-RU" sz="2800" dirty="0" smtClean="0"/>
              <a:t> (предложение 13),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«собачьего языка»</a:t>
            </a:r>
            <a:r>
              <a:rPr lang="ru-RU" sz="2800" dirty="0" smtClean="0"/>
              <a:t> (предложение 18),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«бревенчатый домик»</a:t>
            </a:r>
            <a:r>
              <a:rPr lang="ru-RU" sz="2800" dirty="0" smtClean="0"/>
              <a:t> (предложение 5),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«плюшевого мишку»</a:t>
            </a:r>
            <a:r>
              <a:rPr lang="ru-RU" sz="2800" dirty="0" smtClean="0"/>
              <a:t> из</a:t>
            </a:r>
            <a:r>
              <a:rPr lang="ru-RU" sz="2800" b="1" dirty="0" smtClean="0"/>
              <a:t> </a:t>
            </a:r>
            <a:r>
              <a:rPr lang="ru-RU" sz="2800" dirty="0" smtClean="0"/>
              <a:t>предложения 35,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«немецкие танки»</a:t>
            </a:r>
            <a:r>
              <a:rPr lang="ru-RU" sz="2800" dirty="0" smtClean="0"/>
              <a:t> (предложение 21),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«деревянную крышку»</a:t>
            </a:r>
            <a:r>
              <a:rPr lang="ru-RU" sz="2800" dirty="0" smtClean="0"/>
              <a:t> (предложение 2),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«жестяную банку»</a:t>
            </a:r>
            <a:r>
              <a:rPr lang="ru-RU" sz="2800" dirty="0" smtClean="0"/>
              <a:t> (предложение 8),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«тополиная ветка»</a:t>
            </a:r>
            <a:r>
              <a:rPr lang="ru-RU" sz="2800" dirty="0" smtClean="0"/>
              <a:t> (предложение 38),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КНИЖНЫЕ ПОЛКИ</a:t>
            </a:r>
            <a:r>
              <a:rPr lang="ru-RU" sz="2800" b="1" dirty="0" smtClean="0"/>
              <a:t> </a:t>
            </a:r>
            <a:r>
              <a:rPr lang="ru-RU" sz="2800" dirty="0" smtClean="0"/>
              <a:t>в предложении 27,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«бетонная дорога»</a:t>
            </a:r>
            <a:r>
              <a:rPr lang="ru-RU" sz="2800" dirty="0" smtClean="0"/>
              <a:t> (предложение 2),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FF0000"/>
                </a:solidFill>
              </a:rPr>
              <a:t>Определите способ связи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685800" y="1600200"/>
            <a:ext cx="4041775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(в) черных костюмах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приглушили свет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молодёжь наша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привыкла к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громогласию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стали плотно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этот час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ими владела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ведущего в группе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единый порыв </a:t>
            </a:r>
          </a:p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общая забота </a:t>
            </a:r>
            <a:endParaRPr lang="ru-RU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800600" y="1600200"/>
            <a:ext cx="3886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запели по кивку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повергнут в раздумье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озарениях разума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увлекало каждого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тот час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мои мысли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такой силой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 этим певцам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сущность музыки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подумалось вдруг 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«суконным одеялом»</a:t>
            </a:r>
            <a:r>
              <a:rPr lang="ru-RU" sz="2800" dirty="0" smtClean="0"/>
              <a:t> (предложение 10), построенное на основе согласования, синонимичным словосочетанием со связью </a:t>
            </a:r>
            <a:r>
              <a:rPr lang="ru-RU" sz="2800" b="1" dirty="0" smtClean="0"/>
              <a:t>управление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«флажки из бумаги»</a:t>
            </a:r>
            <a:r>
              <a:rPr lang="ru-RU" sz="2800" dirty="0" smtClean="0"/>
              <a:t> (предложение 15),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dirty="0" smtClean="0"/>
              <a:t>«палуба корабля»</a:t>
            </a:r>
            <a:r>
              <a:rPr lang="ru-RU" sz="2800" dirty="0" smtClean="0"/>
              <a:t> (предложение 25), построенное на основе управления, синонимичным словосочетанием со связью </a:t>
            </a:r>
            <a:r>
              <a:rPr lang="ru-RU" sz="2800" b="1" dirty="0" smtClean="0"/>
              <a:t>согласование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Замените словосочетание </a:t>
            </a:r>
            <a:r>
              <a:rPr lang="ru-RU" sz="2800" b="1" i="1" dirty="0" smtClean="0"/>
              <a:t>ВЫРАЗИТЬ СЛОВАМИ </a:t>
            </a:r>
            <a:r>
              <a:rPr lang="ru-RU" sz="2800" dirty="0" smtClean="0"/>
              <a:t>(предложение 26), построенное на основе </a:t>
            </a:r>
            <a:r>
              <a:rPr lang="ru-RU" sz="2800" b="1" dirty="0" smtClean="0"/>
              <a:t>управления</a:t>
            </a:r>
            <a:r>
              <a:rPr lang="ru-RU" sz="2800" dirty="0" smtClean="0"/>
              <a:t>, синонимичным словосочетанием со связью </a:t>
            </a:r>
            <a:r>
              <a:rPr lang="ru-RU" sz="2800" b="1" dirty="0" smtClean="0"/>
              <a:t>примыкание</a:t>
            </a:r>
            <a:r>
              <a:rPr lang="ru-RU" sz="2800" dirty="0" smtClean="0"/>
              <a:t>. Напишите получившееся словосочетание.</a:t>
            </a:r>
            <a:endParaRPr lang="ru-RU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«каменная плита»</a:t>
            </a:r>
            <a:r>
              <a:rPr lang="ru-RU" dirty="0" smtClean="0"/>
              <a:t> (предложение 5),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«отнестись юмористически»</a:t>
            </a:r>
            <a:r>
              <a:rPr lang="ru-RU" dirty="0" smtClean="0"/>
              <a:t> (предложение 15),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«ударил с силой»</a:t>
            </a:r>
            <a:r>
              <a:rPr lang="ru-RU" dirty="0" smtClean="0"/>
              <a:t> (предложение 37), построенное на основе управления,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«стального цвета»</a:t>
            </a:r>
            <a:r>
              <a:rPr lang="ru-RU" dirty="0" smtClean="0"/>
              <a:t> (предложение 28),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МАЙСКОГО УТРА</a:t>
            </a:r>
            <a:r>
              <a:rPr lang="ru-RU" dirty="0" smtClean="0"/>
              <a:t> в предложении 2,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«соловьиные песни»</a:t>
            </a:r>
            <a:r>
              <a:rPr lang="ru-RU" dirty="0" smtClean="0"/>
              <a:t> (предложение 23),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«глядел с уважением»</a:t>
            </a:r>
            <a:r>
              <a:rPr lang="ru-RU" dirty="0" smtClean="0"/>
              <a:t> (предложение 31), построенное на основе управления,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«бетонная стена»</a:t>
            </a:r>
            <a:r>
              <a:rPr lang="ru-RU" dirty="0" smtClean="0"/>
              <a:t> (предложение 9),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холстинных штанах»</a:t>
            </a:r>
            <a:r>
              <a:rPr lang="ru-RU" dirty="0" smtClean="0"/>
              <a:t> (предложение 3), построенное на основе управления,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«культурные ценности»</a:t>
            </a:r>
            <a:r>
              <a:rPr lang="ru-RU" dirty="0" smtClean="0"/>
              <a:t> (предложение 16),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«берег моря»</a:t>
            </a:r>
            <a:r>
              <a:rPr lang="ru-RU" dirty="0" smtClean="0"/>
              <a:t> (предложение 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«штаб армии»</a:t>
            </a:r>
            <a:r>
              <a:rPr lang="ru-RU" dirty="0" smtClean="0"/>
              <a:t> (предложение 17),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«дно колодца»</a:t>
            </a:r>
            <a:r>
              <a:rPr lang="ru-RU" dirty="0" smtClean="0"/>
              <a:t> (предложение 6),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«знал прекрасно»</a:t>
            </a:r>
            <a:r>
              <a:rPr lang="ru-RU" dirty="0" smtClean="0"/>
              <a:t> (предложение 9), построенное на основе примыкания, синонимичным словосочетанием со связью </a:t>
            </a:r>
            <a:r>
              <a:rPr lang="ru-RU" b="1" dirty="0" smtClean="0"/>
              <a:t>согласование.</a:t>
            </a:r>
            <a:r>
              <a:rPr lang="ru-RU" dirty="0" smtClean="0"/>
              <a:t>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НАСТОЙЧИВО ПОТЯГИВАЕТСЯ</a:t>
            </a:r>
            <a:r>
              <a:rPr lang="ru-RU" b="1" dirty="0" smtClean="0"/>
              <a:t> </a:t>
            </a:r>
            <a:r>
              <a:rPr lang="ru-RU" dirty="0" smtClean="0"/>
              <a:t>(предложение 12), построенное на основе </a:t>
            </a:r>
            <a:r>
              <a:rPr lang="ru-RU" b="1" dirty="0" smtClean="0"/>
              <a:t>примыкания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«стая гусей»</a:t>
            </a:r>
            <a:r>
              <a:rPr lang="ru-RU" dirty="0" smtClean="0"/>
              <a:t> (предложение 41),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«маминого альбома»</a:t>
            </a:r>
            <a:r>
              <a:rPr lang="ru-RU" dirty="0" smtClean="0"/>
              <a:t> (предложение 39),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3200" dirty="0" smtClean="0"/>
              <a:t>Замените словосочетание </a:t>
            </a:r>
            <a:r>
              <a:rPr lang="ru-RU" sz="3200" b="1" dirty="0" smtClean="0"/>
              <a:t>«диванная подушка»</a:t>
            </a:r>
            <a:r>
              <a:rPr lang="ru-RU" sz="3200" dirty="0" smtClean="0"/>
              <a:t> (предложение 1), построенное на основе согласования, синонимичным словосочетанием со связью </a:t>
            </a:r>
            <a:r>
              <a:rPr lang="ru-RU" sz="3200" b="1" dirty="0" smtClean="0"/>
              <a:t>управление</a:t>
            </a:r>
            <a:r>
              <a:rPr lang="ru-RU" sz="3200" dirty="0" smtClean="0"/>
              <a:t>. Напишите получившееся словосочетание.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901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«в ресторанном зале»</a:t>
            </a:r>
            <a:r>
              <a:rPr lang="ru-RU" dirty="0" smtClean="0"/>
              <a:t> из</a:t>
            </a:r>
            <a:r>
              <a:rPr lang="ru-RU" b="1" dirty="0" smtClean="0"/>
              <a:t> </a:t>
            </a:r>
            <a:r>
              <a:rPr lang="ru-RU" dirty="0" smtClean="0"/>
              <a:t>предложения 2,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«детская библиотека»</a:t>
            </a:r>
            <a:r>
              <a:rPr lang="ru-RU" dirty="0" smtClean="0"/>
              <a:t> (предложение 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«человеческая вера»</a:t>
            </a:r>
            <a:r>
              <a:rPr lang="ru-RU" dirty="0" smtClean="0"/>
              <a:t> (предложение 24),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«школьный врач»</a:t>
            </a:r>
            <a:r>
              <a:rPr lang="ru-RU" dirty="0" smtClean="0"/>
              <a:t>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«увлечённо читал»</a:t>
            </a:r>
            <a:r>
              <a:rPr lang="ru-RU" dirty="0" smtClean="0"/>
              <a:t> (предложение 9), построенное на основе примыкания,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«пасть собаки»</a:t>
            </a:r>
            <a:r>
              <a:rPr lang="ru-RU" dirty="0" smtClean="0"/>
              <a:t> (предложение 21), построенное на основе управления, синонимичным словосочетанием со связью </a:t>
            </a:r>
            <a:r>
              <a:rPr lang="ru-RU" b="1" dirty="0" smtClean="0"/>
              <a:t>согласование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i="1" dirty="0" smtClean="0"/>
              <a:t>УВАЖИТЕЛЬНО ИМЕНОВАЛИ </a:t>
            </a:r>
            <a:r>
              <a:rPr lang="ru-RU" dirty="0" smtClean="0"/>
              <a:t>(предложение 13), построенное на основе </a:t>
            </a:r>
            <a:r>
              <a:rPr lang="ru-RU" b="1" dirty="0" smtClean="0"/>
              <a:t>примыкания</a:t>
            </a:r>
            <a:r>
              <a:rPr lang="ru-RU" dirty="0" smtClean="0"/>
              <a:t>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«кружевной шарф»</a:t>
            </a:r>
            <a:r>
              <a:rPr lang="ru-RU" dirty="0" smtClean="0"/>
              <a:t> (предложение 8),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«бархатные ушки»</a:t>
            </a:r>
            <a:r>
              <a:rPr lang="ru-RU" dirty="0" smtClean="0"/>
              <a:t> (предложение 24),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Замените словосочетание </a:t>
            </a:r>
            <a:r>
              <a:rPr lang="ru-RU" b="1" dirty="0" smtClean="0"/>
              <a:t>«деревянные сиденья»</a:t>
            </a:r>
            <a:r>
              <a:rPr lang="ru-RU" dirty="0" smtClean="0"/>
              <a:t> (предложение 9),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122</TotalTime>
  <Words>3590</Words>
  <Application>Microsoft Office PowerPoint</Application>
  <PresentationFormat>Экран (4:3)</PresentationFormat>
  <Paragraphs>202</Paragraphs>
  <Slides>143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143</vt:i4>
      </vt:variant>
    </vt:vector>
  </HeadingPairs>
  <TitlesOfParts>
    <vt:vector size="144" baseType="lpstr">
      <vt:lpstr>7</vt:lpstr>
      <vt:lpstr>ЗАДАНИЕ 7 ОГЭ типы подчинительной связи</vt:lpstr>
      <vt:lpstr>Типы связей слов в словосочетании</vt:lpstr>
      <vt:lpstr>Слайд 3</vt:lpstr>
      <vt:lpstr>Определите тип связи в словосочетании ВСЕЙ ИСТОРИИ</vt:lpstr>
      <vt:lpstr>Определите тип связи в словосочетании ПРИШЕДШЕЕ ИЗ ГАЛАКТИК</vt:lpstr>
      <vt:lpstr>Определите тип связи в словосочетании НАПОЛНЯЯСЬ ОДНОВРЕМЕННО</vt:lpstr>
      <vt:lpstr>Определите способ связи</vt:lpstr>
      <vt:lpstr>Слайд 8</vt:lpstr>
      <vt:lpstr> Замените словосочетание «диванная подушка» (предложение 1), построенное на основе согласования, синонимичным словосочетанием со связью управление. Напишите получившееся словосочетание.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  <vt:lpstr>Слайд 137</vt:lpstr>
      <vt:lpstr>Слайд 138</vt:lpstr>
      <vt:lpstr>Слайд 139</vt:lpstr>
      <vt:lpstr>Слайд 140</vt:lpstr>
      <vt:lpstr>Из предложения 10 выпишите словосочетание со связью СОГЛАСОВАНИЕ.</vt:lpstr>
      <vt:lpstr>Источники</vt:lpstr>
      <vt:lpstr>Слайд 143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Ирина</cp:lastModifiedBy>
  <cp:revision>20</cp:revision>
  <dcterms:created xsi:type="dcterms:W3CDTF">2014-02-13T11:44:59Z</dcterms:created>
  <dcterms:modified xsi:type="dcterms:W3CDTF">2014-10-26T06:26:46Z</dcterms:modified>
</cp:coreProperties>
</file>