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7822-34D3-4BB2-B634-918C989E9B26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719BC-DEED-40F8-9635-8ABD48FE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D087E-218C-4358-9927-6FBDB29A418B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0D9D-CF14-4F95-BF23-D91390420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816C4-FBBE-4949-B351-EBE1116F2758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16E1-2364-4678-9C7B-CFEF59C5F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83BD-071B-4223-8C97-E2C6F1ED3948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F2BC9-5BEF-4241-B99C-2DD811898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69436-F352-41E1-AEFD-47ECD731B139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9394C-1286-4AAA-9DB9-946E2D142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DFA15-803D-4EE1-B20A-DEBFBD3BBB73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A975-E274-4C5A-8731-2AD847811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7FD4F-5448-4B0C-8962-8DEE3151CCE0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49298-A38E-4602-A020-05F6519F1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A0E9B-16F0-4CA2-87F1-16463C20003D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D6C58-1D2C-4F1D-BD64-FF63F0DBD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C89D6-CADE-49E8-9C6D-EA052A7928DB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BF05C-6D3D-4CD1-B590-8469E29EA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711E-8EC0-4432-A1B6-4855C394BEC6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6236-4DA5-49FE-A6ED-64B298493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A1E2-D1CE-4270-84EA-31D4074ECE5E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96DBA-D0F1-4771-9268-77BEFC0E3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75D839-2630-497D-9261-C1CC325DB174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6EFD42-6E08-4BD0-875C-7FE67AF81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Морфология. Части 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Найдите лишнее!</a:t>
            </a: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лукошко</a:t>
            </a:r>
          </a:p>
          <a:p>
            <a:endParaRPr lang="ru-RU" smtClean="0"/>
          </a:p>
          <a:p>
            <a:r>
              <a:rPr lang="ru-RU" smtClean="0"/>
              <a:t>донышко</a:t>
            </a:r>
          </a:p>
          <a:p>
            <a:endParaRPr lang="ru-RU" smtClean="0"/>
          </a:p>
          <a:p>
            <a:r>
              <a:rPr lang="ru-RU" smtClean="0"/>
              <a:t>домишко</a:t>
            </a:r>
          </a:p>
          <a:p>
            <a:endParaRPr lang="ru-RU" smtClean="0"/>
          </a:p>
          <a:p>
            <a:r>
              <a:rPr lang="ru-RU" smtClean="0"/>
              <a:t>зернышко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313" y="1484313"/>
            <a:ext cx="2592387" cy="5048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Нет суффикса 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05125" y="3789363"/>
            <a:ext cx="2087563" cy="7191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Мужской род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05125" y="5132388"/>
            <a:ext cx="2663825" cy="7207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Восемь букв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5963" y="1484313"/>
            <a:ext cx="2879725" cy="720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морфемика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95963" y="3789363"/>
            <a:ext cx="2879725" cy="7191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морфология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11863" y="5229225"/>
            <a:ext cx="2663825" cy="6238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фонетика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333375"/>
            <a:ext cx="8929688" cy="6335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84213" y="2205038"/>
            <a:ext cx="3168650" cy="23764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Times New Roman" pitchFamily="18" charset="0"/>
              </a:rPr>
              <a:t>Самостоятель-ные части речи</a:t>
            </a:r>
          </a:p>
        </p:txBody>
      </p:sp>
      <p:sp>
        <p:nvSpPr>
          <p:cNvPr id="6" name="Овал 5"/>
          <p:cNvSpPr/>
          <p:nvPr/>
        </p:nvSpPr>
        <p:spPr>
          <a:xfrm>
            <a:off x="5148263" y="2276475"/>
            <a:ext cx="3240087" cy="22685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Служебные части речи</a:t>
            </a:r>
          </a:p>
        </p:txBody>
      </p:sp>
      <p:sp>
        <p:nvSpPr>
          <p:cNvPr id="7" name="Овал 6"/>
          <p:cNvSpPr/>
          <p:nvPr/>
        </p:nvSpPr>
        <p:spPr>
          <a:xfrm>
            <a:off x="2339975" y="4797425"/>
            <a:ext cx="4140200" cy="15843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МЕЖДОМЕТИЯ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51063" y="981075"/>
            <a:ext cx="4770437" cy="10112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b="1">
                <a:solidFill>
                  <a:srgbClr val="000000"/>
                </a:solidFill>
              </a:rPr>
              <a:t>МОРФОЛОГИЯ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354712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ЧАСТИ РЕЧИ</a:t>
            </a:r>
            <a:endParaRPr lang="ru-RU" dirty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188" y="1600200"/>
            <a:ext cx="2736850" cy="48958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Самостоятельные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1. Имя существительное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2. Имя прилагательное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3. Имя числительное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4.Местоимение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5.Глагол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6.Наречие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163" y="1557338"/>
            <a:ext cx="2520950" cy="48958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Служебные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1.Предлог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2.Союз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3.Частица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Читаем стихотворение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100" smtClean="0"/>
              <a:t>В последний раз румяный день </a:t>
            </a:r>
          </a:p>
          <a:p>
            <a:pPr>
              <a:lnSpc>
                <a:spcPct val="90000"/>
              </a:lnSpc>
            </a:pPr>
            <a:r>
              <a:rPr lang="ru-RU" sz="4100" smtClean="0"/>
              <a:t>Мелькнул за дальними лесами,</a:t>
            </a:r>
          </a:p>
          <a:p>
            <a:pPr>
              <a:lnSpc>
                <a:spcPct val="90000"/>
              </a:lnSpc>
            </a:pPr>
            <a:r>
              <a:rPr lang="ru-RU" sz="4100" smtClean="0"/>
              <a:t>И ночи пасмурная тень</a:t>
            </a:r>
          </a:p>
          <a:p>
            <a:pPr>
              <a:lnSpc>
                <a:spcPct val="90000"/>
              </a:lnSpc>
            </a:pPr>
            <a:r>
              <a:rPr lang="ru-RU" sz="4100" smtClean="0"/>
              <a:t>Слилась уныло с небесами.</a:t>
            </a:r>
          </a:p>
          <a:p>
            <a:pPr>
              <a:lnSpc>
                <a:spcPct val="90000"/>
              </a:lnSpc>
            </a:pPr>
            <a:endParaRPr lang="ru-RU" sz="3000" smtClean="0"/>
          </a:p>
          <a:p>
            <a:pPr>
              <a:lnSpc>
                <a:spcPct val="90000"/>
              </a:lnSpc>
            </a:pPr>
            <a:r>
              <a:rPr lang="ru-RU" sz="3000" smtClean="0"/>
              <a:t>                                           А. Поджидаев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Что нужно сделать, чтобы слова из одной части речи перевести в другую?</a:t>
            </a:r>
          </a:p>
          <a:p>
            <a:r>
              <a:rPr lang="ru-RU" sz="4000" b="1" u="sng" smtClean="0"/>
              <a:t>мели, окуни, пряди, соли</a:t>
            </a:r>
          </a:p>
          <a:p>
            <a:endParaRPr lang="ru-RU" sz="40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Сколько прилагательных в приведенной ниже пословице?</a:t>
            </a:r>
          </a:p>
          <a:p>
            <a:endParaRPr lang="ru-RU" smtClean="0"/>
          </a:p>
          <a:p>
            <a:r>
              <a:rPr lang="ru-RU" sz="4400" b="1" smtClean="0"/>
              <a:t>С миру по нитке – голому рубашка.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Найдите чужого среди своих.</a:t>
            </a:r>
          </a:p>
          <a:p>
            <a:r>
              <a:rPr lang="ru-RU" b="1" smtClean="0"/>
              <a:t>конечно, нарочно, игрушечный</a:t>
            </a:r>
          </a:p>
          <a:p>
            <a:endParaRPr lang="ru-RU" b="1" smtClean="0"/>
          </a:p>
          <a:p>
            <a:r>
              <a:rPr lang="ru-RU" b="1" smtClean="0"/>
              <a:t>теннис, тема, текст</a:t>
            </a:r>
          </a:p>
          <a:p>
            <a:endParaRPr lang="ru-RU" b="1" smtClean="0"/>
          </a:p>
          <a:p>
            <a:r>
              <a:rPr lang="ru-RU" b="1" smtClean="0"/>
              <a:t>свитер, тенор, ателье</a:t>
            </a:r>
          </a:p>
          <a:p>
            <a:endParaRPr lang="ru-RU" b="1" smtClean="0"/>
          </a:p>
          <a:p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304800" y="115888"/>
            <a:ext cx="8686800" cy="5964237"/>
          </a:xfrm>
        </p:spPr>
        <p:txBody>
          <a:bodyPr/>
          <a:lstStyle/>
          <a:p>
            <a:r>
              <a:rPr lang="ru-RU" b="1" i="1" smtClean="0"/>
              <a:t>Какой частью речи являются выделенные слова?</a:t>
            </a:r>
          </a:p>
          <a:p>
            <a:endParaRPr lang="ru-RU" i="1" smtClean="0"/>
          </a:p>
          <a:p>
            <a:r>
              <a:rPr lang="ru-RU" smtClean="0"/>
              <a:t>Снег сказал: «Когда я </a:t>
            </a:r>
            <a:r>
              <a:rPr lang="ru-RU" b="1" smtClean="0"/>
              <a:t>стаю,</a:t>
            </a:r>
            <a:r>
              <a:rPr lang="ru-RU" smtClean="0"/>
              <a:t> станет речка </a:t>
            </a:r>
            <a:r>
              <a:rPr lang="ru-RU" b="1" smtClean="0"/>
              <a:t>голубей</a:t>
            </a:r>
            <a:r>
              <a:rPr lang="ru-RU" smtClean="0"/>
              <a:t>, потечет, качая </a:t>
            </a:r>
            <a:r>
              <a:rPr lang="ru-RU" b="1" smtClean="0"/>
              <a:t>стаю</a:t>
            </a:r>
            <a:r>
              <a:rPr lang="ru-RU" smtClean="0"/>
              <a:t> отраженных </a:t>
            </a:r>
            <a:r>
              <a:rPr lang="ru-RU" b="1" smtClean="0"/>
              <a:t>голубей</a:t>
            </a:r>
            <a:r>
              <a:rPr lang="ru-RU" smtClean="0"/>
              <a:t>».</a:t>
            </a:r>
          </a:p>
          <a:p>
            <a:endParaRPr lang="ru-RU" smtClean="0"/>
          </a:p>
          <a:p>
            <a:r>
              <a:rPr lang="ru-RU" smtClean="0"/>
              <a:t>Снежное </a:t>
            </a:r>
            <a:r>
              <a:rPr lang="ru-RU" b="1" smtClean="0"/>
              <a:t>покрывало</a:t>
            </a:r>
            <a:r>
              <a:rPr lang="ru-RU" smtClean="0"/>
              <a:t> все </a:t>
            </a:r>
            <a:r>
              <a:rPr lang="ru-RU" b="1" smtClean="0"/>
              <a:t>покрывало.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121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Морфология. Части речи</dc:title>
  <dc:creator>Кирпанева О.Л.</dc:creator>
  <cp:lastModifiedBy>user</cp:lastModifiedBy>
  <cp:revision>10</cp:revision>
  <dcterms:created xsi:type="dcterms:W3CDTF">2013-11-26T05:42:53Z</dcterms:created>
  <dcterms:modified xsi:type="dcterms:W3CDTF">2013-11-26T10:53:09Z</dcterms:modified>
</cp:coreProperties>
</file>