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69" r:id="rId10"/>
    <p:sldId id="279" r:id="rId11"/>
    <p:sldId id="267" r:id="rId12"/>
    <p:sldId id="268" r:id="rId13"/>
    <p:sldId id="270" r:id="rId14"/>
    <p:sldId id="264" r:id="rId15"/>
    <p:sldId id="274" r:id="rId16"/>
    <p:sldId id="271" r:id="rId17"/>
    <p:sldId id="272" r:id="rId18"/>
    <p:sldId id="275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BF88AE-0DE8-43E4-AE4D-388F62D4B2F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03D320-0D02-4AD4-9E82-F5BFE84B0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78331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изложению с изменением лица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учителя русского языка и литературы ГБОУ СОШ № 401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Санкт-Петербурга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Вандакуровой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вступлении к книге  А.Алексин писал, что эта повесть о его юности, о его маме, которая не просто была с ним, а определяла все  его стремления, взгляды,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поступки.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помню деревенского учителя, вежливого застенчивого всегда готового броситься вперед и оборонить своих учеников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(В.П.Астафьев)</a:t>
            </a:r>
            <a:endParaRPr lang="ru-RU" sz="4000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7572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В.П.Астафьев помнит деревенского учителя, вежливого застенчивого всегда готового броситься вперед и оборонить своих учеников.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420718"/>
            <a:ext cx="3643337" cy="48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8596" y="5286389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Толстой за работой.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28604"/>
            <a:ext cx="2143140" cy="3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143248"/>
            <a:ext cx="18885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12" y="428604"/>
            <a:ext cx="51713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49" y="2071678"/>
            <a:ext cx="35004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4214818"/>
            <a:ext cx="35719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Толстой с семьей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071546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Толстой с дочерью Татьяной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3" y="500041"/>
          <a:ext cx="8143933" cy="5820785"/>
        </p:xfrm>
        <a:graphic>
          <a:graphicData uri="http://schemas.openxmlformats.org/drawingml/2006/table">
            <a:tbl>
              <a:tblPr/>
              <a:tblGrid>
                <a:gridCol w="4369915"/>
                <a:gridCol w="3774018"/>
              </a:tblGrid>
              <a:tr h="45642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Опорные слова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05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I.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II.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2.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3.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III.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1"/>
          <a:ext cx="8215369" cy="5715041"/>
        </p:xfrm>
        <a:graphic>
          <a:graphicData uri="http://schemas.openxmlformats.org/drawingml/2006/table">
            <a:tbl>
              <a:tblPr/>
              <a:tblGrid>
                <a:gridCol w="4643470"/>
                <a:gridCol w="3571899"/>
              </a:tblGrid>
              <a:tr h="5253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Опорные слова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7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.С каким чувством вспоминает Т.Л.Сухотина свое детство?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Кому она благодарна за счастливую пору?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1.Почему дочь так тепло вспоминает своего отца?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2.Чем запомнилась ей мать?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3.Что дала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детям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Ханна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Какую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роль сыграли эти люди в жизни Т.Л.Сухотиной?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2"/>
          <a:ext cx="8358247" cy="5857916"/>
        </p:xfrm>
        <a:graphic>
          <a:graphicData uri="http://schemas.openxmlformats.org/drawingml/2006/table">
            <a:tbl>
              <a:tblPr/>
              <a:tblGrid>
                <a:gridCol w="4572032"/>
                <a:gridCol w="3786215"/>
              </a:tblGrid>
              <a:tr h="4506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Опорные слова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.С каким чувством вспоминает Т.Л.Сухотина свое детство?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Кому она благодарна за счастливую пору?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1.Почему дочь так тепло вспоминает своего отца?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2.Чем запомнилась ей мать?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3.Что дала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детям </a:t>
                      </a: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Ханна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Какую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роль сыграли эти люди в жизни Т.Л.Сухотиной?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с б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ольшой любовью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 тех, кто окружал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людей, любящих…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руководившему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поставившему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украсившая жизнь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любовь, заботу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главное место в памяти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Трем людям я особенно благодарна за свое детство: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тцу, руководившему нашей жизнью и поставившему нас в те условия, в которых мы выросли;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матери, в этих условиях украсившей нам жизнь всеми теми способами, которые были ей доступны;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нашей английской воспитательнице, прожившей в нашей семье шесть лет и давшей нам столько любви, заботы и твердых нравственных основ.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Трем людям я особенно благодарна за свое детство.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Отцу, руководившему нашей жизнью и поставившему нас в те условия, в которых мы выросли.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Матери, в этих условиях украсившей нам жизнь всеми теми способами, которые были ей доступны.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нашей английской воспитательнице, прожившей в нашей семье шесть лет и давшей нам столько любви, заботы и твердых нравственных основ.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00034" y="571480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Парцелляция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parcelle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частица) выделение части единого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предложения как самостоятельного предложения.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Нечай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опять заплакал. Громко. 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ли, мало ли лет прошло – зашелестела у всех на виду сильная Березовая Роща. Густая. Ровная. Зеленая. Разговорчивая. Дружная.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90" y="428604"/>
            <a:ext cx="403948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79"/>
            <a:ext cx="3569003" cy="49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3500438"/>
            <a:ext cx="5214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представляются матушкины карие глаза, выражающие доброту и любовь, родинка на шее, нежная  рука, так часто меня ласкавшая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(Л.Н.Толстой)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28597" y="714356"/>
            <a:ext cx="81439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Расспросите своих родных о людях, которым они благодарны за счастливое детство.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Запишите  5 предложений с прямой речью и предложения с изменением формы лица.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3502"/>
            <a:ext cx="3714776" cy="36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500041"/>
            <a:ext cx="3653700" cy="5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4143381"/>
            <a:ext cx="45005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написал рассказ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французского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надежде, что преподанные мне уроки лягут на душу как маленького, так и взрослого читателя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(В.Г.Распутин)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892" y="357166"/>
            <a:ext cx="40402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3"/>
            <a:ext cx="3101688" cy="46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596" y="5072074"/>
            <a:ext cx="80724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повесть о моей юности и о моей маме, которая не просто была со мной, а определяла все мои стремления, взгляды, поступки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(А.Алексин)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79195"/>
            <a:ext cx="2714644" cy="365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52925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857628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помню деревенского учителя, вежливого, застенчивого, всегда готового броситься вперед и оборонить своих учеников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(В.П.Астафьев)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0043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повесть о моей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юност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и о моей маме, которая не просто была со мной а опр..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деляла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мои стр..мления взгляды поступки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(А.Алексин)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написал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..кого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надежд.., что пр..поданные мне уроки лягут на душу как маленького, так и взрослого читателя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(В.Г.Распутин)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вляются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матушкины карие глаза 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жающие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доброту и любовь родинка на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 нежная  рука так часто меня л..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скавшая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(Л.Н.Толстой)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48" y="5072074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помню дер..венского учителя,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вежл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застенч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всегда гот..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вперед и оборонить своих учеников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(В.П.Астафьев)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повесть о моей юности о моей маме, которая не просто была со мной, а определяла все мои стремления, взгляды, поступки</a:t>
            </a:r>
            <a:r>
              <a:rPr lang="ru-RU" sz="4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(А.Алексин)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 вступлении к книге А.Алексин писал.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А: «П».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вступлении к книге А.Алексин писал: «Эта повесть о моей юности о моей маме, которая не просто была со мной, а определяла все мои стремления, взгляды, поступки</a:t>
            </a:r>
            <a:r>
              <a:rPr lang="ru-RU" sz="4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 он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мне – ему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наш – их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своей – его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мой – его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вспоминаю – вспоминает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помню – помнит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601</TotalTime>
  <Words>821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55</cp:revision>
  <dcterms:created xsi:type="dcterms:W3CDTF">2014-10-05T10:12:37Z</dcterms:created>
  <dcterms:modified xsi:type="dcterms:W3CDTF">2014-10-24T20:23:47Z</dcterms:modified>
</cp:coreProperties>
</file>