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20BA2-7C54-4237-8F42-C9FF7BE74574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826E1-7484-4BBB-BB5D-FD2C36E65E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/>
              <a:t>КЫСКА  ИЗЛОЖЕНИЕ  ЯЗУ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714488"/>
            <a:ext cx="807249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4800" dirty="0" smtClean="0">
                <a:latin typeface="Times New Roman" pitchFamily="18" charset="0"/>
                <a:cs typeface="Times New Roman" pitchFamily="18" charset="0"/>
              </a:rPr>
              <a:t>     Беренче  </a:t>
            </a:r>
            <a:r>
              <a:rPr lang="tt-RU" sz="4800" dirty="0">
                <a:latin typeface="Times New Roman" pitchFamily="18" charset="0"/>
                <a:cs typeface="Times New Roman" pitchFamily="18" charset="0"/>
              </a:rPr>
              <a:t>әзерлек этабы: </a:t>
            </a:r>
            <a:r>
              <a:rPr lang="tt-RU" sz="6600" b="1" dirty="0">
                <a:latin typeface="Times New Roman" pitchFamily="18" charset="0"/>
                <a:cs typeface="Times New Roman" pitchFamily="18" charset="0"/>
              </a:rPr>
              <a:t>текстны  күреп уку  һәм аның  өстендә эшләү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57158" y="428604"/>
            <a:ext cx="878684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Текстны укыйбыз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t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Төп тема 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һәм фикерне билгелибез.  Әсәр нәрсә  турында?  Автор ни әйтергә теләгән?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Микротемаларны билгелибез.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Компрессия (кысу )  алымы нигезендә,  тексттагы сүз, сүзтезмә яки аерым җөмләләрне билгеләп чыгабыз.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Төрле алымнар кулланабыз  ( төшереп калдыру,  алыштыру  һәм берләштерү)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Тикшерәбез:  микротемалар  бармы? Бер-берсе белән бәйләнгәнме? Автор фикере сакланамы?</a:t>
            </a:r>
            <a:endParaRPr kumimoji="0" lang="tt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642918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КОМПРЕССИЯ ( КЫСУ)  АЛЫМЫ</a:t>
            </a:r>
          </a:p>
          <a:p>
            <a:endParaRPr lang="tt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3" y="1500175"/>
            <a:ext cx="72152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tt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ТӨШЕРЕП   КАЛДЫРУ</a:t>
            </a:r>
          </a:p>
          <a:p>
            <a:pPr algn="ctr"/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357686" y="2214554"/>
            <a:ext cx="48463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3214686"/>
            <a:ext cx="67866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КАБАТЛАНГАН СҮЗЛӘРНЕ</a:t>
            </a:r>
          </a:p>
          <a:p>
            <a:pPr>
              <a:buFont typeface="Wingdings" pitchFamily="2" charset="2"/>
              <a:buChar char="Ø"/>
            </a:pP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СИНОНИМ СҮЗЛӘРНЕ</a:t>
            </a:r>
          </a:p>
          <a:p>
            <a:pPr>
              <a:buFont typeface="Wingdings" pitchFamily="2" charset="2"/>
              <a:buChar char="Ø"/>
            </a:pP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АНЫКЛАГЫЧЛАРНЫ,  АЧЫКЛЫК КЕРТКӘН  СҮЗЛӘРНЕ</a:t>
            </a:r>
          </a:p>
          <a:p>
            <a:pPr>
              <a:buFont typeface="Wingdings" pitchFamily="2" charset="2"/>
              <a:buChar char="Ø"/>
            </a:pP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ӨСТӘЛМӘЛӘРНЕ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642918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t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0"/>
            <a:ext cx="5286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tt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АЛЫШТЫРУ</a:t>
            </a:r>
            <a:endParaRPr lang="tt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929190" y="785794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0034" y="1500174"/>
            <a:ext cx="8286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ТИҢДӘШ  КИСӘКЛӘРНЕ ГОМУМИЛӘШТЕРҮ  СҮЗ БЕЛӘН</a:t>
            </a:r>
          </a:p>
          <a:p>
            <a:pPr>
              <a:buFont typeface="Wingdings" pitchFamily="2" charset="2"/>
              <a:buChar char="ü"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ҖӨМЛӘНЕҢ ФРАГМЕНТЫН  СИНТАКСИК СИНОНИМ    БЕЛӘН</a:t>
            </a:r>
          </a:p>
          <a:p>
            <a:pPr>
              <a:buFont typeface="Wingdings" pitchFamily="2" charset="2"/>
              <a:buChar char="ü"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ҖӨМЛӘНЕҢ  ӨЛЕШЕН  КҮРСӘТҮ  ҺӘМ БИЛГЕЛӘҮ АЛМАШЛЫГЫ БЕЛӘН</a:t>
            </a:r>
          </a:p>
          <a:p>
            <a:pPr>
              <a:buFont typeface="Wingdings" pitchFamily="2" charset="2"/>
              <a:buChar char="ü"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КУШМА  ҖӨМЛӘНЕ ГАДИГӘ   ӘЙЛӘНДЕРҮ</a:t>
            </a:r>
          </a:p>
          <a:p>
            <a:pPr>
              <a:buFont typeface="Wingdings" pitchFamily="2" charset="2"/>
              <a:buChar char="ü"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ТУРЫ СӨЙЛӘМНЕ КЫЕККА ӘЙЛӘНДЕРҮ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857232"/>
            <a:ext cx="6858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БЕРЛӘШТЕРҮ</a:t>
            </a:r>
            <a:endParaRPr lang="ru-RU" sz="40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5072066" y="1571612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214415" y="2571744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БЕРНИЧӘ  ГАДИ ҖӨМЛӘНЕ  БЕРЛӘШТЕРҮ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КИҢӘШЛӘР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500562" y="1214422"/>
            <a:ext cx="484632" cy="500066"/>
          </a:xfrm>
          <a:prstGeom prst="downArrow">
            <a:avLst>
              <a:gd name="adj1" fmla="val 50000"/>
              <a:gd name="adj2" fmla="val 530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57290" y="2143116"/>
            <a:ext cx="7488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ТЕРӘК СҮЗЛӘРНЕ  БЕРЕНЧЕ КАТ УКЫГАНДА ЯЗЫП БАР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140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КЫСКА  ИЗЛОЖЕНИЕ  ЯЗУ</vt:lpstr>
      <vt:lpstr>Слайд 2</vt:lpstr>
      <vt:lpstr>Слайд 3</vt:lpstr>
      <vt:lpstr>Слайд 4</vt:lpstr>
      <vt:lpstr>Слайд 5</vt:lpstr>
      <vt:lpstr>КИҢӘШЛӘР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КЫСКА  ИЗЛОЖЕНИЕ  ЯЗУ</dc:title>
  <dc:creator>Разиля</dc:creator>
  <cp:lastModifiedBy>Разиля</cp:lastModifiedBy>
  <cp:revision>11</cp:revision>
  <dcterms:created xsi:type="dcterms:W3CDTF">2012-11-07T14:29:21Z</dcterms:created>
  <dcterms:modified xsi:type="dcterms:W3CDTF">2012-11-07T15:14:57Z</dcterms:modified>
</cp:coreProperties>
</file>