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86B591-D606-4F6B-A9CC-1B489957DAED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88A2B7-747A-41CA-B276-68A04F97CE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3672408"/>
          </a:xfrm>
        </p:spPr>
        <p:txBody>
          <a:bodyPr>
            <a:normAutofit fontScale="90000"/>
          </a:bodyPr>
          <a:lstStyle/>
          <a:p>
            <a:pPr algn="r">
              <a:lnSpc>
                <a:spcPct val="200000"/>
              </a:lnSpc>
            </a:pPr>
            <a:r>
              <a:rPr lang="ru-RU" sz="7200" b="1" i="1" u="sng" dirty="0" smtClean="0"/>
              <a:t>Наречие</a:t>
            </a:r>
            <a:br>
              <a:rPr lang="ru-RU" sz="7200" b="1" i="1" u="sng" dirty="0" smtClean="0"/>
            </a:br>
            <a:r>
              <a:rPr lang="ru-RU" sz="7200" b="1" i="1" u="sng" dirty="0" smtClean="0"/>
              <a:t> </a:t>
            </a:r>
            <a:r>
              <a:rPr lang="ru-RU" sz="7200" b="1" i="1" u="sng" dirty="0"/>
              <a:t>как часть речи</a:t>
            </a:r>
            <a:endParaRPr lang="ru-RU" sz="7200" i="1" u="sng" dirty="0"/>
          </a:p>
        </p:txBody>
      </p:sp>
      <p:pic>
        <p:nvPicPr>
          <p:cNvPr id="1027" name="Picture 3" descr="D:\для слайдов\1257150218_kniga_58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4532597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5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1108645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Систематизировать </a:t>
            </a:r>
            <a:r>
              <a:rPr lang="ru-RU" sz="2800" dirty="0"/>
              <a:t>изученное о наречии, совершенствовать правописные навыки.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755576" y="3529248"/>
            <a:ext cx="7992888" cy="11086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Развивать коммуникативные умения, формировать нормы правильной литературной речи</a:t>
            </a:r>
            <a:endParaRPr lang="ru-RU" sz="2800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755576" y="4814341"/>
            <a:ext cx="7992888" cy="1108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Развивать умения анализировать, делать выводы, проводить рефлексию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479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ля слайдов\inde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39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046973"/>
            <a:ext cx="5256585" cy="381102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4392488" cy="1872208"/>
          </a:xfrm>
        </p:spPr>
        <p:txBody>
          <a:bodyPr/>
          <a:lstStyle/>
          <a:p>
            <a:r>
              <a:rPr lang="ru-RU" b="1" dirty="0"/>
              <a:t>Корректор </a:t>
            </a:r>
            <a:r>
              <a:rPr lang="ru-RU" dirty="0"/>
              <a:t>– работник типографии или издательства, занимающийся правкой корректур.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35896" y="2132856"/>
            <a:ext cx="5184576" cy="1296144"/>
          </a:xfrm>
        </p:spPr>
        <p:txBody>
          <a:bodyPr/>
          <a:lstStyle/>
          <a:p>
            <a:r>
              <a:rPr lang="ru-RU" b="1" dirty="0"/>
              <a:t>Корректура</a:t>
            </a:r>
            <a:r>
              <a:rPr lang="ru-RU" dirty="0"/>
              <a:t> – исправление  ошибки в тексте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2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05064"/>
            <a:ext cx="5982501" cy="2016224"/>
          </a:xfrm>
        </p:spPr>
        <p:txBody>
          <a:bodyPr/>
          <a:lstStyle/>
          <a:p>
            <a:r>
              <a:rPr lang="ru-RU" dirty="0"/>
              <a:t>«СПОРЬТЕ, ЗАБЛУЖДАЙТЕСЬ, ОШИБАЙТЕСЬ, НО, РАДИ БОГА, РАЗМЫШЛЯЙТЕ, И ХОТЯ КРИВО, ДА САМИ»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44208" y="6165304"/>
            <a:ext cx="2371343" cy="336942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err="1"/>
              <a:t>Готхольд</a:t>
            </a:r>
            <a:r>
              <a:rPr lang="ru-RU" b="1" i="1" dirty="0"/>
              <a:t> </a:t>
            </a:r>
            <a:r>
              <a:rPr lang="ru-RU" b="1" i="1" dirty="0" err="1"/>
              <a:t>Эфраим</a:t>
            </a:r>
            <a:r>
              <a:rPr lang="ru-RU" b="1" i="1" dirty="0"/>
              <a:t> Лессинг</a:t>
            </a:r>
            <a:endParaRPr lang="ru-RU" i="1" dirty="0"/>
          </a:p>
        </p:txBody>
      </p:sp>
      <p:pic>
        <p:nvPicPr>
          <p:cNvPr id="3077" name="Picture 5" descr="D:\для слайдов\lessing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9" b="14759"/>
          <a:stretch>
            <a:fillRect/>
          </a:stretch>
        </p:blipFill>
        <p:spPr bwMode="auto">
          <a:xfrm rot="240000">
            <a:off x="371199" y="187353"/>
            <a:ext cx="4772156" cy="3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«Исправь ошибки»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204864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i="1" dirty="0" err="1"/>
              <a:t>Сначало</a:t>
            </a:r>
            <a:r>
              <a:rPr lang="ru-RU" sz="4800" i="1" dirty="0"/>
              <a:t>, </a:t>
            </a:r>
            <a:r>
              <a:rPr lang="ru-RU" sz="4800" i="1" dirty="0" smtClean="0"/>
              <a:t>вовремя</a:t>
            </a:r>
            <a:r>
              <a:rPr lang="ru-RU" sz="4800" i="1" dirty="0"/>
              <a:t>, впервые, взобраться на верх, </a:t>
            </a:r>
            <a:r>
              <a:rPr lang="ru-RU" sz="4800" i="1" dirty="0" smtClean="0"/>
              <a:t>нырнуть </a:t>
            </a:r>
            <a:r>
              <a:rPr lang="ru-RU" sz="4800" i="1" dirty="0"/>
              <a:t>вглубь, </a:t>
            </a:r>
            <a:r>
              <a:rPr lang="ru-RU" sz="4800" i="1" dirty="0" smtClean="0"/>
              <a:t>идти </a:t>
            </a:r>
            <a:r>
              <a:rPr lang="ru-RU" sz="4800" i="1" dirty="0"/>
              <a:t>на встречу</a:t>
            </a:r>
            <a:r>
              <a:rPr lang="ru-RU" sz="4800" i="1" dirty="0" smtClean="0"/>
              <a:t>, </a:t>
            </a:r>
            <a:r>
              <a:rPr lang="ru-RU" sz="4800" i="1" dirty="0"/>
              <a:t>на встречу с другом</a:t>
            </a:r>
            <a:r>
              <a:rPr lang="ru-RU" sz="4800" i="1" dirty="0" smtClean="0"/>
              <a:t>, </a:t>
            </a:r>
            <a:r>
              <a:rPr lang="ru-RU" sz="4800" i="1" dirty="0" err="1"/>
              <a:t>наканец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867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8784976" cy="1054250"/>
          </a:xfrm>
        </p:spPr>
        <p:txBody>
          <a:bodyPr/>
          <a:lstStyle/>
          <a:p>
            <a:r>
              <a:rPr lang="ru-RU" sz="4000" dirty="0"/>
              <a:t>Распределите слова в 2 колонки: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 </a:t>
            </a:r>
            <a:r>
              <a:rPr lang="ru-RU" sz="4000" dirty="0"/>
              <a:t>– с суффиксом А, 2 – с суффиксом О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0892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/>
              <a:t>Издавна, вправо, влево, издалека, досуха, слева, набело, заново, сначала, насухо, докрасна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785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ля слайдов\udu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718" y="22156"/>
            <a:ext cx="4030146" cy="268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для слайдов\udu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" y="2673069"/>
            <a:ext cx="6277397" cy="41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7647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smtClean="0"/>
              <a:t>- Превосходно</a:t>
            </a:r>
            <a:r>
              <a:rPr lang="ru-RU" sz="2800" i="1" dirty="0"/>
              <a:t>, - ответил Пруст, - предпочитаю орфографию. Вы убиты</a:t>
            </a:r>
          </a:p>
        </p:txBody>
      </p:sp>
    </p:spTree>
    <p:extLst>
      <p:ext uri="{BB962C8B-B14F-4D97-AF65-F5344CB8AC3E}">
        <p14:creationId xmlns:p14="http://schemas.microsoft.com/office/powerpoint/2010/main" val="118395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138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Наречие  как часть речи</vt:lpstr>
      <vt:lpstr>Задачи:</vt:lpstr>
      <vt:lpstr>Презентация PowerPoint</vt:lpstr>
      <vt:lpstr>«СПОРЬТЕ, ЗАБЛУЖДАЙТЕСЬ, ОШИБАЙТЕСЬ, НО, РАДИ БОГА, РАЗМЫШЛЯЙТЕ, И ХОТЯ КРИВО, ДА САМИ» </vt:lpstr>
      <vt:lpstr>«Исправь ошибки»</vt:lpstr>
      <vt:lpstr>Распределите слова в 2 колонки:  1 – с суффиксом А, 2 – с суффиксом О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  как часть речи</dc:title>
  <dc:creator>Дмитрий Каленюк</dc:creator>
  <cp:lastModifiedBy>Дмитрий Каленюк</cp:lastModifiedBy>
  <cp:revision>4</cp:revision>
  <dcterms:created xsi:type="dcterms:W3CDTF">2014-08-03T09:28:33Z</dcterms:created>
  <dcterms:modified xsi:type="dcterms:W3CDTF">2014-08-03T10:11:19Z</dcterms:modified>
</cp:coreProperties>
</file>